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2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3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4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5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4" r:id="rId3"/>
    <p:sldId id="275" r:id="rId4"/>
    <p:sldId id="283" r:id="rId5"/>
    <p:sldId id="277" r:id="rId6"/>
    <p:sldId id="278" r:id="rId7"/>
    <p:sldId id="279" r:id="rId8"/>
    <p:sldId id="280" r:id="rId9"/>
    <p:sldId id="282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gun, Funda" initials="E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67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09-23T23:23:50.704Z"/>
    </inkml:context>
    <inkml:brush xml:id="br0">
      <inkml:brushProperty name="width" value="0.0891" units="cm"/>
      <inkml:brushProperty name="height" value="0.0891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88791">
    <iact:property name="dataType"/>
    <iact:actionData xml:id="d0">
      <inkml:trace xmlns:inkml="http://www.w3.org/2003/InkML" xml:id="stk0" contextRef="#ctx0" brushRef="#br0">231 2523 0,'0'0'31,"0"0"-31,48 243 0,-28 -132 31,4 16 -31,-8 -16 16,-4 -6 -16,4 -46 15,-16 -7 -15,0 7 32,-4 -44 -32,-4 12 0,24 5 15,-4 -32 -15,-4 0 32,-8 0 -32,0 0 15,0 0 -15</inkml:trace>
    </iact:actionData>
  </iact:action>
  <iact:action type="add" startTime="89477">
    <iact:property name="dataType"/>
    <iact:actionData xml:id="d1">
      <inkml:trace xmlns:inkml="http://www.w3.org/2003/InkML" xml:id="stk1" contextRef="#ctx0" brushRef="#br0">371 2993 0,'0'0'31,"0"0"-31,0 0 0,0 0 15,-96 11 -15,60 -112 32,-8 -68 -32,-8 -5 4,20 -117 12,-4 27 -16,20 15 0,8 1 31,4 -43 -31,4 59 0,12 42 31,0 116 -31,0 63 0,-4 6 16,8 26 -16,-12 11 31,4 15 -31,4 -20 0,0 15 32,4 -10 -32,8 -11 0,16 10 31,8 -9 -31,-8 -22 0,16 5 31,-4 16 -31,4 -26 0,32 -1 16,-16 6 -16,-4 0 31,4 -26 -31,4 15 0,24 -10 31,-16 0 -31,-12 11 0,-4 10 16,0 0 -16,8 -27 31,16 17 -31,-8 4 16,4 6 -16,-12 -5 15,20 5 -15,-8 11 32,4 -17 -32,4 12 0,0 -12 31,8 1 -31,-12 -27 0,24 27 15,0 0 -15,-4 -22 32,8 6 -32,-8 0 15,4 16 -15,0 5 16,24 -21 -16,0 -22 29,-16 6 -29,-8 37 0,-4 -31 31,4 15 -31,24 5 0,-8 -10 32,-4 37 -32,0 -32 0,4 42 15,4 -15 -15,0 21 32,4 -6 -32,12 6 0,-20 5 31,-8 -48 -31,-8 32 0,20 22 31,-12 -17 -31,-4 -26 0,-20 21 16,-16 -42 -16,0 37 31,0 -21 -31,-20 15 0,-8 -4 31,-16 15 -31,-20 -11 0,-8 1 16,0 15 -16,-8 -15 31,-12 10 -31,0 5 0,0 43 16,-8 26 -1,-8 37 -15,12 16 32,-8 0 -32,0 6 0,0 -28 31,8 28 -31,4 10 0,0 5 31,8 -27 -31,0 -9 0,4 -17 16,-8 -26 -16,4 5 31,8 -5 -31,-4 -22 0,-4 -20 31,0 -1 -31,-4 -20 0,-8 -11 30,-4 -6 -30,0 11 0,0 1 0,0 -12 16,-20 1 15,-8 5 -31,-12 -1 16,-4 1 -16,0 -5 16,-12 15 -16,-8 1 31,-16 4 -31,-4 6 0,0 -15 31,-4 -12 -31,-4 17 0,-4 -12 16,0 1 -16,0 -16 31,0 0 -31,8 11 0,-16 -11 31,4 10 -31,-4 -20 0,0 -17 31,-4 38 -31,8 -27 0,4 16 16,0 0 -16,-20 0 31,0 5 -31,-4 11 0,20 -21 32,0 10 -32,-4 -26 0,-8 16 31,-8 -11 -31,8 11 0,20 -6 15,-8 -21 -15,-8 6 32,0 10 -32,8 0 15,-8 16 -15,16 -21 16,-4 -21 -16,16 15 31,-8 12 -31,-4 4 0,0 22 31,12 4 -31,8 -30 0,4 4 25,16 0 -25,-4 1 31,-8 15 -31,24 6 0,-24 -6 32,12 16 -32,0 6 0,8 41 31,0 -41 -31,60 -27 0,0 0 15,0 0 -15</inkml:trace>
    </iact:actionData>
  </iact:action>
  <iact:action type="add" startTime="91659">
    <iact:property name="dataType"/>
    <iact:actionData xml:id="d2">
      <inkml:trace xmlns:inkml="http://www.w3.org/2003/InkML" xml:id="stk2" contextRef="#ctx0" brushRef="#br0">47 2116 0,'0'0'16,"0"0"-16,0 0 36,0 0 -36,0 0 0,108 -64 15,-52 22 -15,4 32 0,12 -1 16,-4 0 -16,20 1 31,0 10 -31,16 -32 0,-8 11 16,8 16 -16,4 21 31,-4 -1 -31,8 7 0,8 -38 31,-4 26 -31,0 1 0,-8 -16 16,8 20 -16,12 7 31,8 4 -31,-16 0 16,4 22 -16,-8 10 15,28 -5 -15,8 -21 32,-16 -22 -32,-16 6 0,0 -32 31,12 27 -31,20 -6 0,-12 6 31,-16 10 -31,8 -26 0,0 10 16,16 -5 -16,-12 -16 31,12 -5 -31,8 16 0,-12 -1 31,-8 -10 -31,8 1 0,20 4 31,12 6 -31,-20 -6 0,-24 6 16,12 21 -16,16 -22 31,-8 28 -31,4 -12 16,-4 -15 -16,-16 0 20,-20 5 -20,-16 10 31,-8 6 -31,-4 10 0,-16 -36 31,-72 10 -31,0 0 0,0 0 16</inkml:trace>
    </iact:actionData>
  </iact:action>
  <iact:action type="add" startTime="93042">
    <iact:property name="dataType"/>
    <iact:actionData xml:id="d3">
      <inkml:trace xmlns:inkml="http://www.w3.org/2003/InkML" xml:id="stk3" contextRef="#ctx0" brushRef="#br0">1087 795 0,'0'0'31,"0"0"-31,0 0 16,0 0 -16,12 163 31,-16 -73 -31,12 37 0,4 63 15,20 17 1,8 -33 -16,-20 -10 16,-4 10 -16,4 27 31,12 16 -31,0 -48 0,-4 0 46,-4 -53 -46,8 37 0,0 -20 16,-4 -28 -16,-4 -4 31,4 -33 -31,-8 -25 16,20 -22 -16,-16 -11 15,-24 -10 -15,0 0 16,0 0 -16</inkml:trace>
    </iact:actionData>
  </iact:action>
  <iact:action type="add" startTime="93837">
    <iact:property name="dataType"/>
    <iact:actionData xml:id="d4">
      <inkml:trace xmlns:inkml="http://www.w3.org/2003/InkML" xml:id="stk4" contextRef="#ctx0" brushRef="#br0">2563 789 0,'0'0'16,"36"154"-16,-12 52 15,4 32 1,8 -1 -16,0 -41 15,8 21 -15,-16 20 32,12 22 -32,-4 -58 0,-8 16 31,-8 -43 -31,4 -36 0,-8 -43 31,4 0 -31,-16 -5 0,4 -32 31,4 -10 -31,8 -43 0,-20 -5 16,0 0 -16,0 0 0</inkml:trace>
    </iact:actionData>
  </iact:action>
  <iact:action type="add" startTime="94461">
    <iact:property name="dataType"/>
    <iact:actionData xml:id="d5">
      <inkml:trace xmlns:inkml="http://www.w3.org/2003/InkML" xml:id="stk5" contextRef="#ctx0" brushRef="#br0">4003 2095 0,'0'0'15,"16"354"-15,0 -132 0,8 10 16,-12 -41 -16,8 -1 31,0 -42 -31,-8 -37 0,-4 -32 31,-16 -52 -31,8 -27 0,0 0 32,0 0 -32</inkml:trace>
    </iact:actionData>
  </iact:action>
  <iact:action type="add" startTime="95272">
    <iact:property name="dataType"/>
    <iact:actionData xml:id="d6">
      <inkml:trace xmlns:inkml="http://www.w3.org/2003/InkML" xml:id="stk6" contextRef="#ctx0" brushRef="#br0">3895 150 0,'0'0'16,"0"0"-16,0 0 0,-64 148 31,44 -79 -31,16 -6 0,-4 32 16,8 0 -16,12 0 31,0 -5 -15,4 21 -16,12 -10 0,8 -1 15,-4 11 -15,4 26 32,-12 -10 -32,-8 -5 0,0 10 31,-12 -37 -31,12 11 0,0 -22 31,4 17 -31,-8 4 0,-4 6 31,4 0 -31,-8 -10 0,-4 -101 16,0 0 -16,0 0 16</inkml:trace>
    </iact:actionData>
  </iact:action>
  <iact:action type="add" startTime="96026">
    <iact:property name="dataType"/>
    <iact:actionData xml:id="d7">
      <inkml:trace xmlns:inkml="http://www.w3.org/2003/InkML" xml:id="stk7" contextRef="#ctx0" brushRef="#br0">4891 345 0,'0'0'16,"0"0"-16,0 0 31,-44 185 -31,48 -111 0,0 27 32,4 -22 -32,8 6 0,-4 4 15,0 12 -15,-4 5 31,20 52 -31,0 17 16,4 -6 -16,-12 -21 16,8 -27 -16,-8 1 31,0 5 -31,0 -1 0,0 22 31,-8 -21 -31,-4 -47 0,8 -22 16,4 5 -16,0 6 31,0 -11 -31,-12 -5 16,20 10 -16,-20 -26 15,0 48 -15,4 -38 32,0 22 -32,0 -16 0,-8 21 15,-4 -74 -15,0 0 31,0 0 -31</inkml:trace>
    </iact:actionData>
  </iact:action>
  <iact:action type="add" startTime="96911">
    <iact:property name="dataType"/>
    <iact:actionData xml:id="d8">
      <inkml:trace xmlns:inkml="http://www.w3.org/2003/InkML" xml:id="stk8" contextRef="#ctx0" brushRef="#br0">7823 1799 0,'0'0'31,"0"0"-31,0 0 0,0 0 0,0 0 31,0 0 -31,0 0 0,0 0 16,-40 153 -1,40 -95 -15,16 6 16,4 10 -16,4 -16 31,-12 -16 -31,12 -16 0,4 -36 32,8 -27 -32,-4 -27 0,4 -36 31,-16 5 -31,-8 26 0,-8 -5 15,-4 5 -15,-8 22 32,0 10 -32,0 26 15,0 11 -15,0 37 16,-8 11 -16,16 26 31,-16 16 -31,8 0 0,0 -6 16,4 -5 -16,8 -5 31,0 -15 -31,4 -59 0,-8 -74 16,-4 15 -1,4 -15 -15,-4 -21 32,4 32 -32,-12 -6 0,-32 32 31,-12 69 -31,56 -32 0,0 0 15,0 0 -15</inkml:trace>
    </iact:actionData>
  </iact:action>
  <iact:action type="add" startTime="97945">
    <iact:property name="dataType"/>
    <iact:actionData xml:id="d9">
      <inkml:trace xmlns:inkml="http://www.w3.org/2003/InkML" xml:id="stk9" contextRef="#ctx0" brushRef="#br0">2695 5715 0,'0'0'16,"0"0"-16,0 0 31,0 0 -31,0 0 15,0 0 1,0 0 -16,0 0 0,0 0 0,0 -190 31,12 84 -31,4 0 32,4 -10 -32,12 -53 15,4 -11 -15,-8 -58 0,0 69 31,-4 -37 -31,8 48 16,-8 26 -16,0 -11 16,-4 -5 -16,24 74 31,0 37 -31,-20 32 0,-4 -1 31,-4 17 -31,8 42 0,-16 5 31,0 16 -31,4 26 0,-4 1 16,-8 41 -16,8 17 31,12 -27 -31,-4 0 0,4 -16 32,4 6 -32,12 21 0,-4 10 46,0 -47 -46,0 -17 0,-12 -25 16,8 5 -16,-8 -38 0,-4 -10 16,-4 -26 -16,-12 5 46,0 -10 -46,0 4 0,0 -4 0,0 10 0,0 0 31,0 0 -31</inkml:trace>
    </iact:actionData>
  </iact:action>
  <iact:action type="add" startTime="98804">
    <iact:property name="dataType"/>
    <iact:actionData xml:id="d10">
      <inkml:trace xmlns:inkml="http://www.w3.org/2003/InkML" xml:id="stk10" contextRef="#ctx0" brushRef="#br0">2703 4700 0,'0'0'15,"0"0"-15,0 0 0,0 0 0,0 0 0,0 0 0,0 0 0,104 -68 32,-56 15 -32,4 5 0,28 11 15,8 11 1,8 10 -16,0 0 15,28 -5 -15,-24 10 32,-36 -42 -32,-64 53 15,0 0 -15,0 0 16</inkml:trace>
    </iact:actionData>
  </iact:action>
  <iact:action type="add" startTime="101688">
    <iact:property name="dataType"/>
    <iact:actionData xml:id="d11">
      <inkml:trace xmlns:inkml="http://www.w3.org/2003/InkML" xml:id="stk11" contextRef="#ctx0" brushRef="#br0">9671 641 0,'-48'74'32,"48"-74"-32,0 0 0,-12 143 15,8 -95 -15,12 -22 31,-4 11 -31,8 16 16,-12 10 -16,8 6 16,-16 5 -16,12 5 31,-8 11 -31,12 -16 0,-16 11 31,8 15 -31,-4 -10 0,12 -21 31,-8 -1 -31,0 6 0,0 6 16,8 -12 -16,-8 38 31,4 -11 -31,0 0 0,4 -15 32,-12 20 -32,8 -21 0,0 -5 31,4 -21 -31,-8 37 0,12 -27 15,-8 17 -15,0 -6 32,4 15 -32,-12 -4 0,8 -22 31,4 22 -31,12 0 0,-12 -11 30,0 -6 -30,-4 12 0,4 -12 31,-8 -4 -31,4 10 0,0 5 16,8 11 -16,0 0 31,-12 -6 -31,8 -5 0,4 -15 32,0 -11 -32,-4 0 0,-4 -27 31,0 22 -31,-8 -6 0,8 0 15,-4 6 -15,8 5 32,0 15 -32,0 12 0,8 -6 31,-8 26 -31,0 21 0,4 -20 31,0 -22 -31,4 0 0,-12 -36 16,8 -17 -16,-12 -26 31,0 0 -31,0 0 0</inkml:trace>
    </iact:actionData>
  </iact:action>
  <iact:action type="add" startTime="103062">
    <iact:property name="dataType"/>
    <iact:actionData xml:id="d12">
      <inkml:trace xmlns:inkml="http://www.w3.org/2003/InkML" xml:id="stk12" contextRef="#ctx0" brushRef="#br0">9687 530 0,'0'0'16,"0"0"-16,0 0 31,0 0 -31,0 0 0,0 0 35,92 -63 -35,-36 42 0,0 -43 16,8 33 -16,0 -6 16,20 5 -1,0 6 -15,-24 -6 32,-12 16 -32,-4 -53 0,20 59 15,4 10 -15,-4 -11 31,-16 6 -31,-4 5 16,-20 10 -16,-8 6 16,-4 5 -16,-4 -5 31,-4 21 -31,0 -10 0,-4 4 0,-8 -9 31,20 4 -31,-4 -10 0,-8 10 31,-4 6 -31,4 -32 0,-8 32 16,8 10 -16,-4 5 31,-12 6 -31,8 11 32,0 10 -32,-8 -6 0,4 43 31,12 -26 -31,4 37 0,4 -22 15,-8 16 -15,4 27 32,4 5 -32,4 -11 0,-4 -5 31,4 -31 -31,4 26 0,8 10 31,-8 1 -31,4 25 0,-12 -20 31,8 -32 -31,0 -5 0,-4 5 5,4 37 -5,4 -6 31,-8 17 -31,4 -37 0,0 -11 32,8 26 -32,4 0 0,-4 43 31,-4 -37 -31,12 -11 0,-8 -26 15,-16 -38 -15,4 33 32,-4 -11 -32,8 -11 0,-4 0 31,4 0 -31,-16 11 0,4 -5 31,8 -11 -31,0 -16 0,-8 -26 16,-8 5 -16,4 0 31,4 -11 -31,-4 0 16,4 11 -16,-4 6 15,0 10 -15,-4 -6 32,8 1 -32,-8 -22 0,4 -5 31,0 -10 -31,-4 5 0,0 31 15,4 -31 -15,-4 -16 32,0 0 -32,-4 5 0,8 -5 15,0 0 -15,0 0 0,0 0 0,-80 -31 47,40 10 -31,0 5 -16,0 26 15,0 -20 -15,4 -1 16,-8 -15 -16,8 20 31,-12 -15 -31,-16 -16 0,-4 -16 32,-4 22 -32,0 10 0,20 15 15,12 6 -15,0 6 31,4 15 -31,12 -5 16,0 5 -16,8 -21 16,4 0 -16,-4 -48 31,16 48 -31,0 0 0,0 0 16</inkml:trace>
    </iact:actionData>
  </iact:action>
  <iact:action type="add" startTime="104778">
    <iact:property name="dataType"/>
    <iact:actionData xml:id="d13">
      <inkml:trace xmlns:inkml="http://www.w3.org/2003/InkML" xml:id="stk13" contextRef="#ctx0" brushRef="#br0">9739 4584 0,'0'0'16,"0"0"-16,0 0 0,0 0 31,0 0 -31,76 37 0,-56 -53 31,16 -21 -31,36 -10 0,16 4 16,24 17 -1,-24 5 -15,24 -6 16,-4 -4 -16,16 9 31,-4 38 -31,0 0 0,-40 -5 32,-20 -1 -32,-16 11 0,-24 -15 31,-12 4 -31,-8 -10 0,0 0 15,0 0 -15</inkml:trace>
    </iact:actionData>
  </iact:action>
  <iact:action type="add" startTime="105377">
    <iact:property name="dataType"/>
    <iact:actionData xml:id="d14">
      <inkml:trace xmlns:inkml="http://www.w3.org/2003/InkML" xml:id="stk14" contextRef="#ctx0" brushRef="#br0">9703 3347 0,'0'0'31,"0"0"-31,140 27 16,-40 -43 -16,4 -53 15,0 32 1,-8 5 -16,8 11 16,20 11 -16,12 -11 31,-16 21 -31,-20 0 0,-12 0 15,-20 21 -15,-4 -21 32,-64 0 -32,0 0 0,0 0 15</inkml:trace>
    </iact:actionData>
  </iact:action>
  <iact:action type="add" startTime="105906">
    <iact:property name="dataType"/>
    <iact:actionData xml:id="d15">
      <inkml:trace xmlns:inkml="http://www.w3.org/2003/InkML" xml:id="stk15" contextRef="#ctx0" brushRef="#br0">9647 2089 0,'0'0'16,"0"0"-16,0 0 15,0 0 -15,0 0 32,0 0 -32,0 0 0,0 0 15,0 0 -15,148 0 16,-20 -31 -1,12 -1 1,0 11 -16,4 -11 16,8 -26 -16,16 32 31,-8 -22 -31,-36 11 0,-12 26 31,-16 1 -31,-4 -1 0,-92 11 31,0 0 -31,0 0 0</inkml:trace>
    </iact:actionData>
  </iact:action>
  <iact:action type="add" startTime="106546">
    <iact:property name="dataType"/>
    <iact:actionData xml:id="d16">
      <inkml:trace xmlns:inkml="http://www.w3.org/2003/InkML" xml:id="stk16" contextRef="#ctx0" brushRef="#br0">9643 879 0,'0'0'15,"0"0"-15,0 0 16,0 0 -16,0 0 31,0 0 -31,0 0 0,0 0 0,0 0 0,72 64 31,-40 -49 -15,36 17 -16,0 -5 31,12 15 -31,4 16 16,4 -37 -16,0 -16 16,12 1 -16,0 -1 31,4 -58 -31,-4 6 0,12 -1 15,-20 0 -15,-20 11 37,-32 16 -37,-40 21 0,0 0 15,0 0 1</inkml:trace>
    </iact:actionData>
  </iact:action>
  <iact:action type="add" startTime="108063">
    <iact:property name="dataType"/>
    <iact:actionData xml:id="d17">
      <inkml:trace xmlns:inkml="http://www.w3.org/2003/InkML" xml:id="stk17" contextRef="#ctx0" brushRef="#br0">8851 5953 0,'0'0'32,"0"0"-32,0 0 15,0 0 -15,0 0 0,-4 -169 31,-8 116 -31,-12 -37 16,4 11 -16,-4 26 16,4 -21 -16,0 5 31,-12 6 -31,20 -1 0,-4 -20 31,12 -27 -31,4 -21 0,-8 -16 16,16 -16 -16,-4 32 31,12 10 -31,4 43 16,-4 15 -16,12 -15 15,-8 -11 -15,-8 1 32,4 -12 -32,-8 22 0,-8 21 4,4 21 -4,-4 16 31,8 21 -31,0 0 0,4 0 16,12 31 0,16 12 -16,8 20 31,0 6 -31,-4 21 0,-4 -27 16,-12 6 -16,4 -1 31,8 27 -31,0 -21 15,-16 0 -15,-8 -21 16,-12 0 -16,-8 -16 31,-8 -5 -31,-12 -6 0,-12 11 32,8 0 -32,-12 16 0,4 -32 15,-4 11 -15,4 -16 31,-4 5 -31,4 -21 0,4 26 32,8 1 -32,-12 20 0,16 -15 31,8 5 -31,12 -21 0,4 -11 16,12 -5 -16,16 -31 31,16 4 -31,-8 -10 0,4 21 31,-4 0 -31,8 1 0,0 20 31,0 -5 -31,8 26 0,0 1 16,-8 -1 -16,-12 27 31,-4 5 -31,-16 27 16,-12 -1 -16,4 -26 19,-12 11 -19,-12 -21 32,0 -11 -32,-4 0 0,-8 -6 31,0 22 -31,-12 -26 0,-12 10 31,0 0 -31,-4 0 0,-4 -22 16,20 -15 -16,4 -10 31,0 -6 -31,4 -5 0,12 5 31,16 -10 -31,20 -38 0,0 -5 16,-24 32 -16,8 37 31,0 0 -31,0 0 0</inkml:trace>
    </iact:actionData>
  </iact:action>
  <iact:action type="add" startTime="109853">
    <iact:property name="dataType"/>
    <iact:actionData xml:id="d18">
      <inkml:trace xmlns:inkml="http://www.w3.org/2003/InkML" xml:id="stk18" contextRef="#ctx0" brushRef="#br0">11919 2243 0,'0'0'31,"0"0"-31,0 0 0,76 -11 15,-32 -5 -15,0 -5 20,8 5 -20,20 -5 0,12 -11 15,16 17 1,4 15 -16,-8 5 16,-12 -5 -16,-8 10 31,12 -4 -31,-4 15 0,-16 -5 31,-20 5 -31,-4 16 0,-44 -37 31,0 0 -31,0 0 0</inkml:trace>
    </iact:actionData>
  </iact:action>
  <iact:action type="add" startTime="110372">
    <iact:property name="dataType"/>
    <iact:actionData xml:id="d19">
      <inkml:trace xmlns:inkml="http://www.w3.org/2003/InkML" xml:id="stk19" contextRef="#ctx0" brushRef="#br0">11939 1445 0,'0'0'15,"0"0"-15,0 0 32,0 0 -32,0 0 0,0 0 15,100 -16 6,-36 16 -21,24 5 16,32 -15 -16,12 15 31,0 -10 -31,-24 -1 0,-8 1 31,-16 5 -31,-4 -21 0,-24 10 31,-56 11 -31,0 0 0,0 0 16</inkml:trace>
    </iact:actionData>
  </iact:action>
  <iact:action type="add" startTime="111265">
    <iact:property name="dataType"/>
    <iact:actionData xml:id="d20">
      <inkml:trace xmlns:inkml="http://www.w3.org/2003/InkML" xml:id="stk20" contextRef="#ctx0" brushRef="#br0">15543 5076 0,'0'0'32,"0"0"-32,0 0 0,0 0 15,0 0 -15,0 0 16,0 0 -16,0 0 16,-44 -196 -1,64 80 -15,0 -69 31,12 0 -15,12 -11 -16,4 -15 0,0 -38 16,-12 43 -16,0 -21 31,0 0 -31,-4 31 0,12 75 16,-12 26 -16,-16 47 36,0 32 -36,0 58 0,-16 32 31,-8 53 -31,16 5 0,-8 43 31,8 -6 -31,-4 -5 0,12 -16 32,8 -6 -32,4 -9 0,20 30 15,12 -15 -15,-8 27 31,12 -54 -31,-8 1 0,-16 -16 32,0 -6 -32,4 -10 0,-8 -27 31,-16 -5 -31,-12 -42 0,-16 -16 16,-20 6 -16,-24 -117 31,52 111 -31,0 0 0,0 0 15</inkml:trace>
    </iact:actionData>
  </iact:action>
  <iact:action type="add" startTime="111911">
    <iact:property name="dataType"/>
    <iact:actionData xml:id="d21">
      <inkml:trace xmlns:inkml="http://www.w3.org/2003/InkML" xml:id="stk21" contextRef="#ctx0" brushRef="#br0">15551 4600 0,'0'0'16,"80"26"-16,-20 -42 0,-12 -26 31,8 -11 -31,16 6 0,8 -22 16,16 6 -16,8 15 31,0 -21 -31,-24 48 0,-80 21 31,0 0 -31,0 0 0</inkml:trace>
    </iact:actionData>
  </iact:action>
  <iact:action type="add" startTime="112192">
    <iact:property name="dataType"/>
    <iact:actionData xml:id="d22">
      <inkml:trace xmlns:inkml="http://www.w3.org/2003/InkML" xml:id="stk22" contextRef="#ctx0" brushRef="#br0">16775 3516 0,'0'0'16,"0"0"-16,16 191 31,-12 -117 -31,4 37 0,0 -21 16,4 31 -16,-4 48 31,8 11 -31,8 15 0,4 17 63,0 -17 -63,-4 1 0,-4 -32 15,-8 -16 -15,-8 -69 0,-16 -53 0,0 -105 0,-16 -16 16,28 95 -1,0 0 -15,0 0 16</inkml:trace>
    </iact:actionData>
  </iact:action>
  <iact:action type="add" startTime="112560">
    <iact:property name="dataType"/>
    <iact:actionData xml:id="d23">
      <inkml:trace xmlns:inkml="http://www.w3.org/2003/InkML" xml:id="stk23" contextRef="#ctx0" brushRef="#br0">16559 3865 0,'0'0'16,"0"0"-16,40 -253 16,-4 152 -16,8 1 15,12 -17 1,12 -4 -16,12 31 15,-8 21 -15,-4 22 32,-8 26 -32,4 15 0,8 27 31,-4 32 -31,-20 5 0,-16 16 31,-8 -5 -31,-8 26 0,-28 -10 16,-8 10 -16,-8 -5 31,-8 10 -31,0 -15 0,-16 5 31,-8 -11 -31,0 0 0,0 0 32,12 -15 -32,12 -6 0,4 0 15,4 -21 -15,12 0 31,0 -32 -31,20 27 0,-4 -16 32,12 -16 -32,4 0 0,16 -106 31,-8 43 -31,4 5 0,12 -11 16,4 43 -16,16 -27 31,4 21 -31,-4 11 0,0 -16 31,-8 37 -31,12 -5 0,-4 -1 31,0 12 -31,-20 20 0,-4 1 32,-8 -12 -32,8 28 0,-4 9 15,12 22 -15,-4 0 31,-12 22 -31,4 -17 0,-20 -16 32,0 -5 -32,-20 6 0,-4 -6 31,0 -5 -31,8 5 0,-4 -21 16,0 11 -16,-12 10 31,-8 16 -31,-8 -16 0,4 -21 31,-8 16 -31,-4 -16 0,-8 0 31,-12 31 -31,-4 -15 0,4 -16 32,4 -10 -32,-4 -1 0,-12 -5 31,-4 -5 -31,8 -5 0,16 -6 15,16 11 -15,16 -59 32,-4 -15 -32,28 58 0,0 0 15,0 0 1</inkml:trace>
    </iact:actionData>
  </iact:action>
  <iact:action type="add" startTime="123591">
    <iact:property name="dataType"/>
    <iact:actionData xml:id="d24">
      <inkml:trace xmlns:inkml="http://www.w3.org/2003/InkML" xml:id="stk24" contextRef="#ctx0" brushRef="#br0">15751 245 0,'0'0'15,"0"0"-15,0 0 31,20 190 -31,-24 -100 0,12 5 16,-12 37 -16,4 -15 31,0 15 -31,4 -5 16,4 -1 0,-12 33 -16,0 15 0,4 -10 31,0 -21 -31,4 21 0,-4 -16 15,0 5 -15,-4 -21 32,8 -10 -32,0 -32 0,4 -38 31,-4 -25 -31,0 -27 0,0 0 16,0 0 -16,24 -48 31,-16 32 -31,8 6 15,4 20 -15,12 -10 16,12 6 -16,12 4 31,0 6 -31,12 -5 0,12 -6 32,-16 21 -32,8 22 0,0 -16 31,0 -27 -31,-8 -5 0,-8 -16 15,-4 5 -15,-16 17 32,-8 -12 -32,-8 -9 0,-8 -1 31,-12 -11 -31,-4 17 0,4 -43 29,-12 -5 -29,0 -16 0,4 -16 31,-12 -26 -31,4 -53 0,-24 -48 16,4 -5 -16,8 11 31,8 10 -31,4 26 0,0 -4 16,0 31 -16,-4 47 31,12 43 -31,0 32 16,4 -17 -16,4 6 15,-8 -37 -15,4 6 32,0 9 -32,8 -4 0,-4 21 31,-12 -6 -31,4 17 0,0 15 31,-8 16 -31,0 -11 0,16 11 16,0 0 -16,-4 0 0,0 0 0,0 0 0,0 0 15,-80 -32 32,52 27 -47,-8 -16 32,-4 26 -32,-8 -26 0,4 -5 15,-16 10 -15,-8 11 31,-12 10 -31,0 16 0,0 11 32,16 -11 -32,0 16 0,0 16 31,16 10 -31,8 -15 0,16 10 31,16 -37 -31,4 -5 0,16 -6 15,-12 -10 -15,0 0 15,0 0 1</inkml:trace>
    </iact:actionData>
  </iact:action>
  <iact:action type="add" startTime="125436">
    <iact:property name="dataType"/>
    <iact:actionData xml:id="d25">
      <inkml:trace xmlns:inkml="http://www.w3.org/2003/InkML" xml:id="stk25" contextRef="#ctx0" brushRef="#br0">16251 1355 0,'0'0'16,"0"0"-16,84 5 0,-52 -5 31,4 11 -31,0 -6 16,-4 -10 -16,16 -16 15,-8 5 -15,12 16 16,-8 -27 0,0 38 -16,-8 -27 31,8 42 -31,0 -31 0,0 5 31,-8 11 -31,-12 -1 0,0 -15 16,-8 0 -16,-12 -1 31,-4 12 -31,0 -22 0,0 16 35,0 0 -35,0 0 0,0 0 0,0 0 0,0 0 0,0 0 0,-80 -16 63,56 21 -63,-12 11 15,-24 -21 -15,4 -27 32,-8 43 -32,16 -38 0,-16 11 31,-8 11 -31,4 5 0,0 -5 31,8 0 -31,0 -6 0,-4 22 16,0 4 -16,0 12 31,8 -27 -31,-16 16 16,24 -11 -16,4 -5 15,8 -5 -15,0 -6 32,16 6 -32,8 10 0,4 0 15,4 1 -15,-4 10 0,0 -11 16,8 11 -16,0 -16 15,0 0 -15,0 0 0</inkml:trace>
    </iact:actionData>
  </iact:action>
  <iact:action type="add" startTime="125437">
    <iact:property name="dataType"/>
    <iact:actionData xml:id="d26">
      <inkml:trace xmlns:inkml="http://www.w3.org/2003/InkML" xml:id="stk26" contextRef="#ctx0" brushRef="#brinv">0 0 0</inkml:trace>
    </iact:actionData>
  </iact:action>
  <iact:action type="add" startTime="125438">
    <iact:property name="dataType"/>
    <iact:actionData xml:id="d27">
      <inkml:trace xmlns:inkml="http://www.w3.org/2003/InkML" xml:id="stk27" contextRef="#ctx0" brushRef="#brinv">17935 6023 0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3:40:10.173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1706">
    <iact:property name="dataType"/>
    <iact:actionData xml:id="d0">
      <inkml:trace xmlns:inkml="http://www.w3.org/2003/InkML" xml:id="stk0" contextRef="#ctx0" brushRef="#br0">49 47 0,'0'0'16,"0"0"-16,113 12 31,-71 -8 -31,-4 -4 0,4 20 16,10 8 -16,9 4 20,14 -20 -20,5 0 15,-24 -8 -15,-27 24 0,18 0 32,0 16 -32,-14 -24 0,23 -16 31,-9 -4 -31,0 -4 0,-19 -4 16,-14 20 -16,0 -8 31,-14 -20 -31,0 16 0,0 0 15,0 0 -15</inkml:trace>
    </iact:actionData>
  </iact:action>
  <iact:action type="add" startTime="78555">
    <iact:property name="dataType"/>
    <iact:actionData xml:id="d1">
      <inkml:trace xmlns:inkml="http://www.w3.org/2003/InkML" xml:id="stk1" contextRef="#ctx0" brushRef="#br0">4921 1307 0,'0'0'15,"0"0"-15,0 0 16,0 0 -16,0 0 31,0 104 -31,10 -76 0,-10 8 16,23 32 -16,5 0 31,-23 24 -31,4 -12 16,1 4 -16,-10 -20 15,-5 16 -15,5 -16 32,-9 -12 -32,13 -24 0,-4 -16 15,-4 4 -15,-6 -16 32,6 0 -32,8 0 15,-4 0 -15,0 0 0,0 0 0,0 0 0,0 0 0,0 0 16</inkml:trace>
    </iact:actionData>
  </iact:action>
  <iact:action type="add" startTime="79122">
    <iact:property name="dataType"/>
    <iact:actionData xml:id="d2">
      <inkml:trace xmlns:inkml="http://www.w3.org/2003/InkML" xml:id="stk2" contextRef="#ctx0" brushRef="#br0">5635 1371 0,'0'0'16,"0"0"-16,0 0 31,0 0 -31,0 0 0,-80 48 31,62 -48 -31,-15 -8 0,23 4 16,6 28 -16,-29 36 31,9 -20 -31,1 24 0,13 -24 16,15 24 -16,28 16 31,-24 -4 -31,43 24 0,-24 -36 31,5 -8 -31,-14 -20 0,-14 -16 31,4 -12 -31,0 -4 0,10 12 16,-14 -8 0,4 -4 -16,1 -8 0,-6 0 15,1 4 -15,9 8 0,-5 -16 0,6 8 31,-11 -8 -31,10 4 32,0 4 -32,5 -8 31,-5 0 -31,-4 -4 0,-1 12 16,29 -16 15,-15 -16 -31,-4 12 0,-10 0 31,-4 -4 -31,9 -12 0,-4 -8 35,-6 4 -35,-13 -4 0,-1 8 16,10 0 -16,-18 -4 31,27 8 -31,0 -8 16,-4 8 -16,-5 -4 15,5 12 -15,-15 0 32,25 24 -32,-20 0 0,5 -20 15,0 12 -15,-10 -16 16,15 20 -16,-24 -12 16,24 12 -16,-14 0 31,18 -16 -16,-23 12 -15,14 -16 16,-14 12 -16,9 8 0,-14 -16 31,19 -4 -31,-14 8 0,-19 24 32,15 -16 -32,4 -4 31,-1 20 -31,-3 -4 0,8 -28 15,10 32 -15,-9 -4 0,4 -16 32,-9 28 -32,9 -8 0,-4 -4 0,-10 4 15,19 -8 -15,0 0 32,0 0 -32</inkml:trace>
    </iact:actionData>
  </iact:action>
  <iact:action type="add" startTime="81170">
    <iact:property name="dataType"/>
    <iact:actionData xml:id="d3">
      <inkml:trace xmlns:inkml="http://www.w3.org/2003/InkML" xml:id="stk3" contextRef="#ctx0" brushRef="#br0">6424 1495 0,'0'0'15,"0"0"-15,0 0 16,19 128 -16,0 -80 31,0 4 -31,4 0 0,5 24 16,24 0 0,5 -20 -16,-6 -8 15,-8 -8 -15,-6 4 31,19 -4 -31,-4 -24 16,-19 0 -16,14 -4 16,0 0 -16,-9 12 31,-24 8 -31,9 8 0,-4 -12 31,-14 8 -31,18 -12 0,-18 0 16,18 -8 -16,-23 -12 31,0 -4 -31,0 0 0,0 0 16</inkml:trace>
    </iact:actionData>
  </iact:action>
  <iact:action type="add" startTime="81878">
    <iact:property name="dataType"/>
    <iact:actionData xml:id="d4">
      <inkml:trace xmlns:inkml="http://www.w3.org/2003/InkML" xml:id="stk4" contextRef="#ctx0" brushRef="#br0">7077 1471 0,'0'0'16,"0"0"-16,0 0 31,0 0 -31,0 0 15,0 0 -15,0 0 0,0 0 0,0 0 16,0 0 -16,-94 124 31,57 -64 1,13 -16 -32,-4 0 0,5 8 15,-15 12 1,15 -8 -16,-6 -20 15,-8 -12 -15,-5 4 32,-1 8 -32,20 -16 0,-10 0 31,19 -12 -31,-14 12 0,14 4 16,4 -28 -16,15 4 31,-24 8 -31,-9 0 0,19 4 31,9 -12 -31,-15 -4 0,11 16 16,-1 -12 -16,-9 16 15,14 -16 -15,0 0 0,0 0 16</inkml:trace>
    </iact:actionData>
  </iact:action>
  <iact:action type="add" startTime="82859">
    <iact:property name="dataType"/>
    <iact:actionData xml:id="d5">
      <inkml:trace xmlns:inkml="http://www.w3.org/2003/InkML" xml:id="stk5" contextRef="#ctx0" brushRef="#br0">7749 1307 0,'0'0'16,"0"0"-16,0 0 31,0 0 -31,0 0 0,19 128 16,-19 -96 -16,5 -16 31,-5 28 -31,14 36 0,-19 8 31,0 -16 -15,-13 16 -16,18 8 0,18 -24 16,-18 -16 -16,5 -32 15,-5 -8 -15,0 -8 31,14 4 -31,-18 -8 0,8 4 16,-4 -4 -16,10 -4 16,-20 4 -16,10 -4 0,0 0 15,0 0 -15,0 0 0,0 0 16,0 0 -16,0 0 0,0 0 16</inkml:trace>
    </iact:actionData>
  </iact:action>
  <iact:action type="add" startTime="87924">
    <iact:property name="dataType"/>
    <iact:actionData xml:id="d6">
      <inkml:trace xmlns:inkml="http://www.w3.org/2003/InkML" xml:id="stk6" contextRef="#ctx0" brushRef="#br0">350 1487 0,'0'0'15,"0"0"-15,28 120 32,-14 -56 -32,5 8 0,-9 -8 15,27 28 -15,-4 -12 32,-24 -20 -32,-4 -20 0,-5 -40 31,0 0 -31,0 0 0</inkml:trace>
    </iact:actionData>
  </iact:action>
  <iact:action type="add" startTime="88408">
    <iact:property name="dataType"/>
    <iact:actionData xml:id="d7">
      <inkml:trace xmlns:inkml="http://www.w3.org/2003/InkML" xml:id="stk7" contextRef="#ctx0" brushRef="#br0">674 1235 0,'0'0'16,"0"0"-16,-9 136 15,14 -92 -15,4 0 47,-9 4 -47,9 -8 0,10 16 19,9 -4 -19,1 -8 16,-6 4 -16,10 -12 0,-5 0 31,0 -20 -31,10 -20 0,-15 0 15,24 0 -15,-9 -4 32,-10 0 -32,14 -12 15,-23 8 -15,38 -64 16,-34 32 -16,1 -8 31,-10 12 -31,0 0 0,-14 8 31,-5 0 -31,-9 4 0,14 4 32,-5 4 -32,-4 -8 0,9 8 15,-10 8 -15,-4 4 32,-37 -20 -32,-6 -4 0,1 8 31,14 16 -31,9 8 0,-10 4 15,-22 20 -15,4 -4 32,32 12 -32,15 4 0,14 -16 31,0 -20 -31,0 0 0,0 0 16</inkml:trace>
    </iact:actionData>
  </iact:action>
  <iact:action type="add" startTime="89092">
    <iact:property name="dataType"/>
    <iact:actionData xml:id="d8">
      <inkml:trace xmlns:inkml="http://www.w3.org/2003/InkML" xml:id="stk8" contextRef="#ctx0" brushRef="#br0">1374 1223 0,'0'0'15,"0"0"-15,0 0 32,-19 124 -32,19 -92 0,-4 16 15,13 -16 -15,1 0 16,-6 20 -16,20 20 31,9 4 -15,-10 0 -16,15 -16 0,-15 -8 15,10 -28 -15,-9 -24 32,18 0 -32,0 -28 0,-4 20 31,-10 -32 -31,9 -28 0,-22 0 31,-6 -8 -31,0 16 0,-13 -4 31,-1 20 -31,10 4 0,-15 12 16,-13 -24 -16,-5 8 31,-5 0 -31,-47 32 0,28 -52 16,10 0 -16,9 8 31,5 24 -31,0 24 16,14 12 -16,4 20 15,-23 68 1,29 8 0,-6 -8 -16,10 -92 0,0 0 15,0 0 1</inkml:trace>
    </iact:actionData>
  </iact:action>
  <iact:action type="add" startTime="89826">
    <iact:property name="dataType"/>
    <iact:actionData xml:id="d9">
      <inkml:trace xmlns:inkml="http://www.w3.org/2003/InkML" xml:id="stk9" contextRef="#ctx0" brushRef="#br0">2117 1343 0,'0'0'16,"0"0"-16,0 0 31,0 0 -31,0 0 16,0 0 -16,126 96 15,-69 -68 -15,18 -16 31,-9 -4 -31,-29 24 0,20 -8 16,18 40 0,-19 -8 -16,-4 16 31,-15 -24 -31,-8 -4 16,-1 0 -16,-5 4 0,-13 -16 31,-10 -32 -31,18 36 0,-32 -12 15,10 -12 -15,4 -12 16,0 0 -3,0 0 -13</inkml:trace>
    </iact:actionData>
  </iact:action>
  <iact:action type="add" startTime="90339">
    <iact:property name="dataType"/>
    <iact:actionData xml:id="d10">
      <inkml:trace xmlns:inkml="http://www.w3.org/2003/InkML" xml:id="stk10" contextRef="#ctx0" brushRef="#br0">2784 1251 0,'0'0'31,"0"0"-31,-47 108 0,18 -76 31,-8 12 -31,-20 12 0,1 -8 16,-5 0 -16,23 48 31,1 -16 -31,-5 0 16,9 -4 -16,5 -28 15,18 -12 -15,-42 0 32,10 -8 -32,42 -28 0,0 0 15,0 0 1</inkml:trace>
    </iact:actionData>
  </iact:action>
  <iact:action type="add" startTime="93022">
    <iact:property name="dataType"/>
    <iact:actionData xml:id="d11">
      <inkml:trace xmlns:inkml="http://www.w3.org/2003/InkML" xml:id="stk11" contextRef="#ctx0" brushRef="#br0">2892 1383 0,'0'0'31,"0"0"-31,0 0 0,9 164 15,10 -108 -15,-14 -8 16,-5 0 -16,14 24 31,-10 -24 -31,-8 -28 16,13 20 -16,-4 -16 0,-5 0 31,4 -4 -31,11 8 16,-30 -4 -16,-8 -4 31,32 -16 -31,-27 12 0,8 -16 16,10 0 -16,0 0 0,0 0 0</inkml:trace>
    </iact:actionData>
  </iact:action>
  <iact:action type="add" startTime="93615">
    <iact:property name="dataType"/>
    <iact:actionData xml:id="d12">
      <inkml:trace xmlns:inkml="http://www.w3.org/2003/InkML" xml:id="stk12" contextRef="#ctx0" brushRef="#br0">3446 1403 0,'0'0'16,"0"0"-16,0 0 0,0 0 0,-99 -4 31,43 20 -31,47 20 16,-24 -12 -16,19 -8 15,9 40 -15,19 0 32,0 -4 -32,-5 -12 0,6 0 31,3 8 -31,-8 4 16,-1 0 -16,10 -20 15,9 24 -15,-9 -16 16,4 -16 -16,-8 -4 31,-1 -8 -31,0 -12 0,-5 8 16,-4 -8 -1,-1 0 -15,20 -8 0,-10 8 32,0 -12 -32,-4 4 0,-1 -8 15,10 -28 16,-5 -12 -31,5 20 16,-24 0 -16,10 -24 16,9 32 -16,-28 -24 31,18 12 -31,-4 8 0,-4 0 31,-6 12 -31,1 -20 16,-5 4 -16,9 4 0,5 8 31,-14 8 -31,9 8 0,10 8 16,-5 0 -16,0 0 15,0 0 -15,0 0 0,0 0 16,0 0 -16,0 0 0,0 0 16,-85 -32 30,71 24 -30,5 -4 -16,9 12 16,0 0 -16,0 0 15</inkml:trace>
    </iact:actionData>
  </iact:action>
  <iact:action type="add" startTime="105913">
    <iact:property name="dataType"/>
    <iact:actionData xml:id="d13">
      <inkml:trace xmlns:inkml="http://www.w3.org/2003/InkML" xml:id="stk13" contextRef="#ctx0" brushRef="#br0">12879 1463 0,'0'0'16,"0"0"-16,24 164 31,-24 -92 -31,0 -4 16,4 -8 -16,-13 20 15,0 0 1,-1 -28 -16,6 -8 16,-1 -20 -16,0 -12 15,-14 -12 -15,19 0 31,0 0 -31,0 0 0</inkml:trace>
    </iact:actionData>
  </iact:action>
  <iact:action type="add" startTime="106406">
    <iact:property name="dataType"/>
    <iact:actionData xml:id="d14">
      <inkml:trace xmlns:inkml="http://www.w3.org/2003/InkML" xml:id="stk14" contextRef="#ctx0" brushRef="#br0">13326 1391 0,'0'0'31,"0"0"-31,0 0 0,-94 36 16,56 -32 -16,10 16 31,-5 28 -31,0 4 0,0 16 32,24 28 -32,14 20 15,-5 -8 -15,0 -12 16,4 -36 -16,6 -12 15,-1 -16 -15,5 -12 32,19 0 -32,-5 8 0,5 -16 31,-9 -12 -31,-1 -8 0,19 -4 16,-4 20 -16,14 -36 31,-10 4 -31,-5 4 15,-8 16 -15,-1 -24 16,-5 -4 -16,-23 8 31,0 -4 -31,10 4 0,-10 -8 32,9 -24 -32,-23 8 0,0 0 31,-5 8 -31,5 -4 0,0 12 15,14 -32 -15,-24 36 32,15 -32 -32,-5 24 0,0 -4 31,0 24 -31,-29 -8 0,20 32 35,-15 -20 -35,29 28 16,9 -16 -16,0 0 0,0 0 15</inkml:trace>
    </iact:actionData>
  </iact:action>
  <iact:action type="add" startTime="107254">
    <iact:property name="dataType"/>
    <iact:actionData xml:id="d15">
      <inkml:trace xmlns:inkml="http://www.w3.org/2003/InkML" xml:id="stk15" contextRef="#ctx0" brushRef="#br0">13650 1635 0,'0'0'16,"0"0"-16,0 0 15,-14 140 1,0 -60 -1,-1 4 -15,6 4 0,4 -40 16,5 -4 0,-4 -16 -16,13 -4 31,10 -20 -31,-5 8 0,9 0 31,6 -8 -31,-1 0 0,28 -4 16,-14 12 -16,15 4 31,-15 -4 -31,0 4 16,1 -20 -16,-10 4 15,-5 -28 -15,23 0 32,-4 -4 -32,-14 4 0,-4 8 15,-15 -12 -15,0 -4 31,-14 16 -31,4 -4 0,6 -16 32,-24 -16 -32,4 12 0,-18 -16 31,9 -28 -31,-23 32 0,37 -16 16,-9 8 -16,-47 52 31,5 0 -31,4 4 15,0 -12 -15,10 24 16,0 -8 -16,4 20 31,-13 -20 -31,-1 12 0,24 -4 32,4 16 -32,10 -4 0,-5 12 15,1 16 -15,18 -44 31,0 0 -31,0 0 0</inkml:trace>
    </iact:actionData>
  </iact:action>
  <iact:action type="add" startTime="108174">
    <iact:property name="dataType"/>
    <iact:actionData xml:id="d16">
      <inkml:trace xmlns:inkml="http://www.w3.org/2003/InkML" xml:id="stk16" contextRef="#ctx0" brushRef="#br0">14322 1499 0,'0'0'15,"0"0"-15,0 0 16,47 108 -16,-24 -48 31,33 -4 -31,-23 0 0,33 0 16,-14 36 0,-1 -32 -16,1 8 31,-5 -32 -31,-9 -20 0,4 -12 31,10 16 -31,-10 -12 0,-33 -8 16,1 0 -16,-10 -8 15,14 -8 -15,-19 12 16,5 4 -16,0 0 0,0 0 16,0 0 -16</inkml:trace>
    </iact:actionData>
  </iact:action>
  <iact:action type="add" startTime="108596">
    <iact:property name="dataType"/>
    <iact:actionData xml:id="d17">
      <inkml:trace xmlns:inkml="http://www.w3.org/2003/InkML" xml:id="stk17" contextRef="#ctx0" brushRef="#br0">14960 1475 0,'0'0'15,"0"0"-15,0 0 16,0 0 -16,0 0 16,-93 88 -1,31 -8 -15,-8 -4 16,-15 16 -1,10 4 -15,9 -12 16,-9 -8 -16,24 -16 31,13 -28 -31,15 4 0,4 -24 32,9 4 -32,15 -8 0,-19 8 15,14 -4 -15,0 -12 31,0 0 -31,0 0 0</inkml:trace>
    </iact:actionData>
  </iact:action>
  <iact:action type="add" startTime="109333">
    <iact:property name="dataType"/>
    <iact:actionData xml:id="d18">
      <inkml:trace xmlns:inkml="http://www.w3.org/2003/InkML" xml:id="stk18" contextRef="#ctx0" brushRef="#br0">15430 1423 0,'0'0'16,"0"0"-16,-42 164 31,33 -40 -31,4 20 0,0 -28 31,15 -16 -31,8 -12 0,1 -28 31,-5 8 -31,-9 -52 0,37 -4 16,10 -48 -16,-52 36 31,0 0 -31,0 0 0</inkml:trace>
    </iact:actionData>
  </iact:action>
  <iact:action type="add" startTime="109753">
    <iact:property name="dataType"/>
    <iact:actionData xml:id="d19">
      <inkml:trace xmlns:inkml="http://www.w3.org/2003/InkML" xml:id="stk19" contextRef="#ctx0" brushRef="#br0">15834 1495 0,'0'0'31,"0"0"-31,0 0 16,0 0 -16,0 0 31,-80 48 -31,71 -12 0,28 32 16,-24 -4 -16,10 -8 31,4 20 -31,-9 24 16,5 -16 -16,0 -28 15,9 -16 -15,-14 -4 16,18 -20 -16,1 -12 31,33 -4 -31,-14 4 0,-6 -4 31,15 -12 -31,-14 12 0,0 -4 32,-5 -8 -32,-14 8 0,15 4 31,-6 0 -31,-4 -8 0,4 -8 15,6 -4 -15,-15 -20 32,-14 8 -32,18 12 0,-3 8 31,-44 -32 -31,43 36 0,-37 -64 31,-19 32 -31,14 -4 0,-10 -8 16,-14 -12 -16,15 4 31,-6 16 -31,6 -20 16,-29 28 -16,19 12 15,9 16 -15,15 4 32,9 16 -32,-5 4 0,14 -4 15,1 -4 -15,-1 8 31,5 -16 -31,0 0 16,0 0 -16</inkml:trace>
    </iact:actionData>
  </iact:action>
  <iact:action type="add" startTime="110632">
    <iact:property name="dataType"/>
    <iact:actionData xml:id="d20">
      <inkml:trace xmlns:inkml="http://www.w3.org/2003/InkML" xml:id="stk20" contextRef="#ctx0" brushRef="#br0">16421 1611 0,'0'0'16,"0"0"-16,-61 108 0,61 -60 31,-9 28 -31,14 12 15,9 -12 -15,-5 -16 16,-4 -24 -16,4 4 31,10 -12 -31,-5 -8 0,0 -12 16,0 0 0,0 4 -16,5 -8 0,-9 0 15,8 -8 -15,1 -4 31,5 -4 -31,18 -8 16,-4 20 0,4 -20 -16,-5 -4 31,-8 -20 -31,-1 4 0,-5 0 31,-4 12 -31,-5 -12 0,-4 -16 31,-15 -4 -31,-4 -28 0,-6 -4 16,1 36 -16,-9 4 31,-10 32 -31,5 -4 0,0 8 32,-38 -8 -32,19 24 0,-10 0 31,20 0 -31,13 -8 0,10 8 15,10 4 -15,-1 -4 32,-9 20 -32,-5 -12 0,5 28 31,9 -20 -31,-4 32 0,9 -48 16,0 0 -16,0 0 31</inkml:trace>
    </iact:actionData>
  </iact:action>
  <iact:action type="add" startTime="124241">
    <iact:property name="dataType"/>
    <iact:actionData xml:id="d21">
      <inkml:trace xmlns:inkml="http://www.w3.org/2003/InkML" xml:id="stk21" contextRef="#ctx0" brushRef="#br0">18526 1423 0,'94'84'32,"-94"-84"-32,-5 104 31,5 -8 -31,0 4 0,5 -28 15,-5 -12 -15,-14 -16 32,23 -12 -32,-9 -8 0,-14 -24 31,19 0 -31,-5 0 0,0 0 0,0 0 16</inkml:trace>
    </iact:actionData>
  </iact:action>
  <iact:action type="add" startTime="124777">
    <iact:property name="dataType"/>
    <iact:actionData xml:id="d22">
      <inkml:trace xmlns:inkml="http://www.w3.org/2003/InkML" xml:id="stk22" contextRef="#ctx0" brushRef="#br0">19236 1379 0,'0'0'31,"0"0"-31,-94 -16 0,61 40 32,-10 -16 -32,6 8 15,-5 8 -15,23 4 16,9 12 -16,-8 -12 16,13 36 -16,5 16 15,23 8 1,-18 -4 -16,0 -16 15,9 4 -15,0 -16 32,9 -28 -32,1 8 15,-1 -24 -15,6 -32 16,-6 20 -16,19 12 31,1 -16 -31,-10 -4 0,-10 -8 31,-4 8 -31,-10 -12 0,5 0 32,-14 -24 -32,5 20 0,4 -28 31,-4 -4 -31,19 4 0,-24 -16 16,0 8 -16,-5 -16 31,0 12 -31,-4 16 0,-1 -4 31,-8 24 -31,-6 16 0,10 4 45,-5 8 -45,-9 -12 0,-14 24 16,-10 0 -16,43 -8 31,-10 8 -31,19 -12 0,0 0 16,0 0 -16</inkml:trace>
    </iact:actionData>
  </iact:action>
  <iact:action type="add" startTime="125588">
    <iact:property name="dataType"/>
    <iact:actionData xml:id="d23">
      <inkml:trace xmlns:inkml="http://www.w3.org/2003/InkML" xml:id="stk23" contextRef="#ctx0" brushRef="#br0">19531 1431 0,'0'0'16,"0"0"-16,0 0 15,0 0 -15,-79 92 32,36 -84 -32,25 4 0,8 56 31,20 -36 -31,-10 32 0,14 24 15,-10 24 1,1 -28 -16,33 -28 16,-1 4 -16,-4 0 20,5 -20 -20,-5 -16 0,-1 -24 31,6 12 -31,-5 -12 0,4 -4 31,-4 -24 -31,5 12 0,4 -8 16,10 4 -16,-10 0 31,-9 12 -31,-24 -4 16,1 -16 -16,-1 4 16,-9 -12 -16,-9 -20 31,-1 -24 -31,1 20 0,-10 4 31,-4 -4 -31,-15 4 0,10 16 16,-5 -12 -16,-9 8 31,0 24 -31,9 -12 16,-14 16 -16,4 16 15,11 -8 -15,-11 16 31,-8 -12 -31,13 -4 0,-18 4 32,9 8 -32,47 -4 0,0 0 15,0 0 -15</inkml:trace>
    </iact:actionData>
  </iact:action>
  <iact:action type="add" startTime="126373">
    <iact:property name="dataType"/>
    <iact:actionData xml:id="d24">
      <inkml:trace xmlns:inkml="http://www.w3.org/2003/InkML" xml:id="stk24" contextRef="#ctx0" brushRef="#br0">20138 1411 0,'0'0'31,"0"0"-31,0 0 0,0 0 31,0 0 -31,0 0 0,0 0 16,0 0 -16,9 112 15,38 -44 1,19 4 -16,14 -16 16,-1 8 -1,-8 4 -15,-15 -12 31,-9 -16 -31,14 8 0,-14 -12 32,-28 -16 -32,-5 -28 0,-14 16 15,0 -8 1,0 -20 -16,0 20 0,0 0 16,0 0 -16,0 0 0</inkml:trace>
    </iact:actionData>
  </iact:action>
  <iact:action type="add" startTime="126852">
    <iact:property name="dataType"/>
    <iact:actionData xml:id="d25">
      <inkml:trace xmlns:inkml="http://www.w3.org/2003/InkML" xml:id="stk25" contextRef="#ctx0" brushRef="#br0">20673 1367 0,'0'0'15,"0"0"-15,0 0 32,0 0 -32,0 0 0,0 0 15,-108 84 1,52 -64 -16,-20 44 31,6 -4 -31,0 28 16,13 -16 -16,1 0 0,4 4 31,-4 16 -31,28 -28 16,13 -28 -16,6 -16 15,9 -20 -15,0 0 16,0 0 -16</inkml:trace>
    </iact:actionData>
  </iact:action>
  <iact:action type="add" startTime="128828">
    <iact:property name="dataType"/>
    <iact:actionData xml:id="d26">
      <inkml:trace xmlns:inkml="http://www.w3.org/2003/InkML" xml:id="stk26" contextRef="#ctx0" brushRef="#br0">21115 1975 0,'0'0'31,"0"0"-31,0 0 16,-5 120 -16,-4 -96 20,13 -16 -20,-8 8 15,13 -4 1,-4 0 -16,-5 -12 15,9 4 -15,-9 -4 0,-5 0 16,5 0 -16,0 0 0,0 0 0,0 0 16,0 0 -16,0 0 15,0 0 -15,52 -116 63,-52 72 -48,-14 -8 -15,14 -40 32,9 -40 -32,-4 -8 0,9 8 31,0 20 -31,43 12 0,-43 -44 31,42 -12 -31,-23 40 0,-14 40 31,4 44 -31,-13 12 0,-6 20 16,-22 0 -16,18 0 0,0 0 31,0 0 -31</inkml:trace>
    </iact:actionData>
  </iact:action>
  <iact:action type="add" startTime="128829">
    <iact:property name="dataType"/>
    <iact:actionData xml:id="d27">
      <inkml:trace xmlns:inkml="http://www.w3.org/2003/InkML" xml:id="stk27" contextRef="#ctx0" brushRef="#brinv">0 0 0</inkml:trace>
    </iact:actionData>
  </iact:action>
  <iact:action type="add" startTime="128830">
    <iact:property name="dataType"/>
    <iact:actionData xml:id="d28">
      <inkml:trace xmlns:inkml="http://www.w3.org/2003/InkML" xml:id="stk28" contextRef="#ctx0" brushRef="#brinv">21465 2487 0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3:49:30.591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5197">
    <iact:property name="dataType"/>
    <iact:actionData xml:id="d0">
      <inkml:trace xmlns:inkml="http://www.w3.org/2003/InkML" xml:id="stk0" contextRef="#ctx0" brushRef="#br0">2981 2199 0,'28'-112'31,"-28"112"-31,0 0 0,80 -80 16,-33 24 -16,33 36 31,-14 4 -31,-1 16 16,1 0 -16,19 -16 0,-15 -12 31,-9 32 -31,-9 -16 0,-5 8 31,-10 16 -31,-4 -4 0,5 -4 31,9 12 -31,0 -4 0,-5 -16 16,-4 44 -16,4 -4 31,-9 -28 -31,-5 8 0,-9 4 32,0 -16 -32,-1 0 0,6 20 31,18 0 -31,-4 0 0,9 -8 31,-10 12 -31,6 8 0,-10 -4 16,-1 -8 -16,1 4 31,-23 0 -31,-1 -24 0,1 16 31,-1 -20 -31,10 8 0,-15 0 0,-4 -4 31,0 -16 -31,0 12 0,0 -16 0,0 16 0,0 0 0,0 0 0</inkml:trace>
    </iact:actionData>
  </iact:action>
  <iact:action type="add" startTime="38279">
    <iact:property name="dataType"/>
    <iact:actionData xml:id="d1">
      <inkml:trace xmlns:inkml="http://www.w3.org/2003/InkML" xml:id="stk1" contextRef="#ctx0" brushRef="#br0">2229 1411 0,'0'0'31,"0"0"-31,0 0 0,113 -28 32,-71 12 -32,1 12 0,13 -4 15,10 -16 -15,-1 4 31,-3 -4 -31,-1 16 16,14 12 -16,-19 4 16,24 4 -16,-19 -32 31,-9 20 -31,-24 16 0,10 -36 31,-29 36 -31,5 4 0,33 -16 16,9 -4 -16,5 0 31,-4 8 -31,9 -16 0,-15 8 31,-8 -4 -31,-1 0 0,5 -8 32,5 20 -32,-20 -28 0,-3 24 15,8 -4 -15,-9 24 31,1 -8 -31,13 -4 0,-14 -4 32,5 4 -32,9 -4 0,15 4 31,-6 -8 -31,6 12 0,-1 -12 16,5 8 -16,-14 -12 31,-9 16 -31,23 -8 0,-14 4 31,-14 4 -31,-15 -12 0,-4 28 31,-4 -8 -31,-10 8 0,0 0 32,5 -4 -32,-1 4 0,10 4 15,0 -4 -15,-4 4 31,23 0 -31,0 12 0,9 16 32,-5 -8 -32,6 -8 0,-20 -4 31,-23 -32 -31,-47 12 0,47 -24 16,0 0 -16,0 0 31</inkml:trace>
    </iact:actionData>
  </iact:action>
  <iact:action type="add" startTime="39310">
    <iact:property name="dataType"/>
    <iact:actionData xml:id="d2">
      <inkml:trace xmlns:inkml="http://www.w3.org/2003/InkML" xml:id="stk2" contextRef="#ctx0" brushRef="#br0">2422 1263 0,'0'0'16,"0"0"-16,0 0 28,0 0 -28,0 0 16,0 0 -16,0 0 15,-85 36 -15,57 -20 32,9 0 -32,1 4 0,-11 -8 31,11 0 -31,-25 4 0,-8 8 31,4 8 -31,-10 0 0,15 -12 16,4 0 -16,6 4 31,-6 -4 -31,-4 36 0,-1 12 31,10 -12 -31,-4 8 0,9 -8 16,9 4 -16,-19 4 31,10 -16 -31,14 -12 16,5 -12 -16,-10 4 15,-5 -4 -15,6 -8 32,-6 0 -32,-4 28 0,-10 0 15,1 -12 -15,-6 -4 32,6 40 -32,9 4 15,4 -12 -15,-9 4 16,33 -64 -16,0 0 15,0 0 17</inkml:trace>
    </iact:actionData>
  </iact:action>
  <iact:action type="add" startTime="42624">
    <iact:property name="dataType"/>
    <iact:actionData xml:id="d3">
      <inkml:trace xmlns:inkml="http://www.w3.org/2003/InkML" xml:id="stk3" contextRef="#ctx0" brushRef="#br0">806 1615 0,'84'12'31,"-84"-12"-31,0 0 0,137 -136 16,-58 84 -16,-8 4 31,4 -8 -15,-14 16 -16,5 -20 0,0 20 15,9 -20 -15,-19 4 31,1 28 -31,-15 -12 0,0 8 32,5 4 -32,14 -20 0,33 16 31,-9 12 -31,-5 4 0,-5 4 16,0 16 -16,-5 -8 31,-9 -4 -31,-4 0 0,4 -4 31,24 -8 -31,-1 16 0,1 0 31,-1 4 -31,10 -4 0,-19 -8 16,-9 8 -16,-14 4 31,23 0 -31,0 -8 0,5 0 31,-5 -8 -31,0 24 0,0 -4 21,1 4 -21,3 0 0,-22 -4 31,-15 -4 -31,24 4 0,-10 8 16,5 12 -16,0 -12 31,0 0 -31,1 16 0,-6 -4 31,-9 16 -31,9 -4 0,-4 4 31,0 -8 -31,-24 0 0,9 8 16,10 20 -16,19 40 31,9 -20 -31,-9 -4 0,-10 -16 31,-9 -4 -31,-32 -8 0,-15 -48 32,0 0 -32,0 0 0</inkml:trace>
    </iact:actionData>
  </iact:action>
  <iact:action type="add" startTime="43726">
    <iact:property name="dataType"/>
    <iact:actionData xml:id="d4">
      <inkml:trace xmlns:inkml="http://www.w3.org/2003/InkML" xml:id="stk4" contextRef="#ctx0" brushRef="#br0">994 1383 0,'0'0'16,"0"0"-16,0 0 15,0 0 -15,0 0 32,0 0 -32,0 0 0,-90 88 15,72 -68 -15,8 28 32,-9 8 -32,-13 -32 0,-6 20 31,0 -8 -31,-23 28 15,0 -4 -15,-9 0 16,-1 -4 -16,-9 -32 16,19 28 -16,-18 -4 31,13 -4 -31,19 -12 16,23 24 -16,6 -8 15,3 16 -15,-3 4 31,-6 4 -31,24 16 0,-5 0 32,5 -88 -32,0 0 0,0 0 15</inkml:trace>
    </iact:actionData>
  </iact:action>
  <iact:action type="add" startTime="48713">
    <iact:property name="dataType"/>
    <iact:actionData xml:id="d5">
      <inkml:trace xmlns:inkml="http://www.w3.org/2003/InkML" xml:id="stk5" contextRef="#ctx0" brushRef="#br0">9605 1559 0,'0'0'31,"84"-40"-31,-18 36 0,-14 12 31,14 24 -31,-29 16 0,10 -4 20,-9 20 -20,-5 12 31,4 -4 -31,-23 12 0,5 -4 31,-19 -12 -31,5 -8 0,9 12 31,-19 -12 -31,24 -4 0,-10 12 32,6 -16 -32,-11 -4 0,10 -4 15,-4 12 -15,4 -8 32,0 16 -32,-5 -20 0,-4 -16 15,0 -4 -15,-1 -24 31,-4 0 -31,0 0 0,-4 0 0,4 0 0,0 0 32,4 -132 -1,15 68 -31,-14 -16 0,-5 80 31,0 0 -31,0 0 0</inkml:trace>
    </iact:actionData>
  </iact:action>
  <iact:action type="add" startTime="49331">
    <iact:property name="dataType"/>
    <iact:actionData xml:id="d6">
      <inkml:trace xmlns:inkml="http://www.w3.org/2003/InkML" xml:id="stk6" contextRef="#ctx0" brushRef="#br0">9464 1823 0,'0'0'31,"0"0"-31,0 0 15,-108 108 -15,70 -76 32,-9 12 -32,10 4 0,18 -8 15,10 32 -15,9 -8 32,18 16 -32,-4 16 0,19 12 31,-14 8 -31,5 -20 0,-6 -40 15,25 -16 -15,-6 -36 32,-37 -4 -32,0 0 15,0 0 -15</inkml:trace>
    </iact:actionData>
  </iact:action>
  <iact:action type="add" startTime="50662">
    <iact:property name="dataType"/>
    <iact:actionData xml:id="d7">
      <inkml:trace xmlns:inkml="http://www.w3.org/2003/InkML" xml:id="stk7" contextRef="#ctx0" brushRef="#br0">12691 1615 0,'0'0'15,"104"-72"-15,-34 12 32,10 16 -32,-5 -4 0,-14 20 15,-9 4 -15,23 4 31,-14 12 -31,-9 -4 0,4 32 16,-13 8 -16,-6 4 31,1 4 -31,-10 12 0,0 12 32,0 8 -32,-9 12 0,5 8 31,-6 -24 -31,-22 24 0,-1 -16 35,-4 4 -35,9 -16 0,-5 -4 16,19 -4 -16,-9 -4 31,13 8 -31,1 8 0,-9 -16 16,-6 8 -16,1 -36 31,4 -12 -31,1 -8 15,-10 0 -15,5 -56 16,4 36 -16,-14 0 31,-9 -16 -31,14 36 0,0 0 16,0 0 0</inkml:trace>
    </iact:actionData>
  </iact:action>
  <iact:action type="add" startTime="51353">
    <iact:property name="dataType"/>
    <iact:actionData xml:id="d8">
      <inkml:trace xmlns:inkml="http://www.w3.org/2003/InkML" xml:id="stk8" contextRef="#ctx0" brushRef="#br0">12640 1523 0,'0'0'31,"-80"40"-31,33 -12 0,14 8 32,10 -20 -32,8 32 0,11 -12 31,-6 20 -31,6 24 0,-1 8 31,5 -8 -31,-9 -12 0,13 -24 16,-4 24 -16,0 -4 31,-9 4 -31,4 -4 16,5 -20 -16,5 -12 15,0 -8 -15,-15 12 32,1 -16 -32,4 0 0,-4 -4 31,4 12 -31,5 -28 0,0 0 15,0 0 -15</inkml:trace>
    </iact:actionData>
  </iact:action>
  <iact:action type="add" startTime="53578">
    <iact:property name="dataType"/>
    <iact:actionData xml:id="d9">
      <inkml:trace xmlns:inkml="http://www.w3.org/2003/InkML" xml:id="stk9" contextRef="#ctx0" brushRef="#br0">8966 2059 0,'0'0'16,"0"0"-16,-19 -160 0,24 68 15,14 -8 -15,9 4 31,-5 12 -31,20 12 0,13 20 16,0 -24 -16,20 4 31,-6 -20 -31,0 16 0,-23 12 32,15 -16 -32,-11 -8 0,10 4 31,10 32 -31,-15 8 0,10 -8 15,4 12 -15,10 4 32,14 -16 -32,-19 0 15,-9 8 -15,0 4 16,-10 0 -16,24 -24 31,0 8 -31,19 20 0,-15 12 16,5 -8 -16,10 12 31,-5 12 -31,-28 0 0,14 -4 31,-10 8 -31,15 0 0,-5 4 32,4 -4 -32,15 12 0,-15 -4 31,-4 -4 -31,-19 8 0,10 0 15,13 16 -15,1 -16 32,-5 8 -32,-14 -8 0,-5 16 31,-10 -16 -31,6 12 0,-1 16 31,-4 -4 -31,-15 -8 0,-4 8 16,5 -4 -16,13 4 31,-4 4 -31,-4 -20 16,-1 0 -16,0 0 15,-4 12 -15,9 -8 32,-14 -8 -32,0 24 0,14 -32 15,-19 16 -15,14 4 31,5 28 -31,-5 -4 16,-4 -8 -16,-10 0 16,5 16 -16,0 -16 31,0 0 -31,14 4 0,-5 -4 31,0 8 -31,5 8 0,-4 -4 16,18 12 -16,-19 24 31,0 -12 -31,-18 -12 16,9 12 -16,-5 32 15,0 12 -15,-14 32 32,-14 -152 -32,0 0 0,0 0 15</inkml:trace>
    </iact:actionData>
  </iact:action>
  <iact:action type="add" startTime="56229">
    <iact:property name="dataType"/>
    <iact:actionData xml:id="d10">
      <inkml:trace xmlns:inkml="http://www.w3.org/2003/InkML" xml:id="stk10" contextRef="#ctx0" brushRef="#br0">16511 2143 0,'4'-92'31,"-4"92"-31,57 -120 0,-15 16 16,5 4 0,-5 16 -1,19 0 -15,1 -4 0,3 20 32,1 12 -32,-5 24 0,0 4 31,0 20 -31,-18 -4 0,-1 4 15,0 8 -15,5 20 32,0 -8 -32,-9 24 15,-10 0 -15,0 4 16,0 20 -16,0 0 31,-4 12 -31,-1 -12 0,6 0 16,18 4 -16,-15 -4 31,1 16 -31,0 4 16,-9 -16 -16,-10 -8 15,-5 -12 -15,5 0 32,5 4 -32,5 16 0,-15 -20 31,-4 0 -31,-5 -20 0,-5 -16 15,5 -8 -15,0 0 32,0 0 -32</inkml:trace>
    </iact:actionData>
  </iact:action>
  <iact:action type="add" startTime="58449">
    <iact:property name="dataType"/>
    <iact:actionData xml:id="d11">
      <inkml:trace xmlns:inkml="http://www.w3.org/2003/InkML" xml:id="stk11" contextRef="#ctx0" brushRef="#br0">16445 1995 0,'0'0'31,"28"-144"-31,0 12 0,15 8 16,-20 0 -1,24 36 -15,-5 -8 0,5 8 32,5 24 -32,0 8 0,9 0 31,0 -12 -31,-5 8 0,1 -4 16,8 8 -16,-4 4 31,5 8 -31,5 -4 15,-6 4 -15,6 4 16,-15 -4 -16,24 8 31,0 -20 -31,-5 16 0,5 4 32,-9 8 -32,13 12 0,1 4 20,-20 0 -20,-8 24 0,-6 -4 15,11 0 -15,22 20 32,15 12 -32,-15 -8 15,-9 -4 -15,-9 4 16,-5 0 -16,0 4 31,-9 -8 -31,-14 8 0,-10 8 16,14 8 -16,-4 -8 31,-1 8 -31,-18 8 0,19 -4 31,-5 12 -31,-1 8 0,15 -8 32,-18 8 -32,-1 -8 0,0 8 31,-5 0 -31,-8 -12 0,13 20 15,0 8 -15,10 24 32,-10 0 -32,-5 -20 0,5 8 31,-14 -32 -31,-14 -72 0,0 0 16,0 0 -1</inkml:trace>
    </iact:actionData>
  </iact:action>
  <iact:action type="add" startTime="58450">
    <iact:property name="dataType"/>
    <iact:actionData xml:id="d12">
      <inkml:trace xmlns:inkml="http://www.w3.org/2003/InkML" xml:id="stk12" contextRef="#ctx0" brushRef="#brinv">0 0 0</inkml:trace>
    </iact:actionData>
  </iact:action>
  <iact:action type="add" startTime="58451">
    <iact:property name="dataType"/>
    <iact:actionData xml:id="d13">
      <inkml:trace xmlns:inkml="http://www.w3.org/2003/InkML" xml:id="stk13" contextRef="#ctx0" brushRef="#brinv">19581 2875 0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4T00:01:02.807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0938">
    <iact:property name="dataType"/>
    <iact:actionData xml:id="d0">
      <inkml:trace xmlns:inkml="http://www.w3.org/2003/InkML" xml:id="stk0" contextRef="#ctx0" brushRef="#br0">195 1459 0,'169'-76'31,"-169"76"-31,0 0 0,0 0 16,0 0 -16,0 0 31,75 108 -31,-65 -76 0,-1 -8 32,5 0 -32,-4 12 0,13 -20 31,1 8 -31,-1 -36 0,-4 36 15,9 -12 -15,0 4 47,-4 -4 -47,-5 -12 15,4 4 -15,5 0 16,5 8 -16,-9 -8 31,4 0 -31,-5 8 0,1 -4 16,-1 4 -16,5 -8 31,-9 8 -31,14 -4 0,5 8 31,4 -28 -31,-4 20 0,-10 20 32,5 -16 -32,-5 -12 0,0 20 31,-4 -16 -31,4 0 0,19 8 15,-24 8 -15,19 4 32,-4 -8 -32,-5 -8 15,9 -8 -15,-4 -12 16,4 4 -16,0 16 31,19 4 -31,-18 0 0,8 0 16,20 20 -16,-15 -20 31,19 12 -31,-23 -12 0,14 -20 31,-19 8 -31,4 -8 0,15 -4 32,5 12 -32,-6 -4 0,1 8 15,0 4 -15,0 20 31,0 -16 -31,4 -12 16,-18 16 -16,-5 -16 16,4 12 -16,1 -8 31,14 4 -31,-5 -8 0,5 4 31,-1 0 -31,1 -8 0,0 12 31,-5 8 -31,0 -4 0,-5 -8 16,-4 4 -16,5 -4 31,-10 -4 -31,23 16 0,0 -20 32,6 4 -32,-6 4 0,-9 -4 15,0 -16 -15,10 12 31,-10 -8 -31,0 20 16,-5 -12 -16,5 0 16,24 0 -16,18 -8 31,-14 4 -31,1 4 0,-20 -8 31,-13 12 -31,4 -12 0,4 8 31,20 -12 -31,9 4 0,-10 0 16,1 0 -16,-10 4 31,19 16 -31,0 -4 0,-14 -4 32,-5 -8 -32,5 -8 0,-5 4 31,10 -16 -31,-15 20 0,1 -4 31,-10 8 -31,0 0 0,-5 -12 16,19 8 -16,-4 0 28,-5 -8 -28,-1 0 0,-8 0 31,-6 8 -31,-4 -8 0,5 20 31,9 0 -31,-23 -12 0,13 16 16,-8 -16 -16,8 16 31,-8 -28 -31,-1 28 0,5 -12 32,-5 0 -32,5 -8 0,-5 -4 31,-9 4 -31,5 0 0,-15 8 15,6 8 -15,-6 -4 32,19 -24 -32,-9 24 15,-5 -12 -15,1 0 16,4 -4 -16,-5 4 16,0 -12 -16,14 -20 31,-14 0 -31,10 24 15,-10 -28 -15,-4 20 16,4 0 -16,-9 0 31,-5 8 -31,-5 8 16,10 4 -16,4 4 16,-23 4 -16,0 0 0,0 0 0</inkml:trace>
    </iact:actionData>
  </iact:action>
  <iact:action type="add" startTime="74820">
    <iact:property name="dataType"/>
    <iact:actionData xml:id="d1">
      <inkml:trace xmlns:inkml="http://www.w3.org/2003/InkML" xml:id="stk1" contextRef="#ctx0" brushRef="#br0">8900 1267 0,'14'36'31,"-14"-36"-31,0 0 0,0 0 16,0 0 -16,38 128 31,-24 -100 -31,-5 0 0,15 0 32,-10 -20 -32,9 16 0,-4 -12 31,5 4 -31,4 -4 0,-9 20 15,0 -4 -15,13 12 32,1 -8 -32,0 -24 0,5 4 31,4 8 -31,0 8 0,1 -4 31,-6 -16 -31,-4 8 0,-9 -4 16,18 8 -16,5 4 31,-10 -4 -31,15 -4 0,-10 0 31,5 4 -31,10 12 0,-15 -16 32,14 4 -32,-4 -12 0,-5 -4 31,9 -20 -31,5 20 0,1 -8 15,17 28 -15,-8 -16 32,9 16 -32,-5 -8 0,-19 -4 15,5 8 -15,0 -20 32,-4 -8 -32,9 4 15,4 -4 -15,-4 16 16,23 -8 -16,5 0 31,5 4 -31,-15 0 0,-9 4 31,-14 -4 -31,19 -12 0,5 4 32,-15 4 -32,15 -8 0,-5 4 15,-14 4 -15,4 0 31,-4 4 -31,-10 -4 16,15 4 -16,-10 12 16,14 -16 -16,-14 8 31,-5 -4 -31,24 8 0,-9 8 31,-6 -12 -31,-8 0 0,9 8 16,9 4 -16,0 -12 31,0 12 -31,-9 12 0,-14 -12 31,-6 -8 -31,20 -4 0,-19 4 32,14 -8 -32,-9 4 0,0 0 15,4 -8 -15,-4 -12 31,9 28 -31,-10 -16 16,11 4 -16,-20 4 16,0 -4 -16,10 -4 31,-15 -4 -31,20 0 0,-15 4 16,14 -8 -16,10 4 31,-14 -4 -31,0 0 13,18 4 -13,-18 4 16,4 0 -16,0 -4 31,5 12 -31,-9 0 16,5 -4 -16,-6 -16 16,-4 -4 -16,5 0 15,14 8 -15,-1 -8 31,-4 4 -31,-4 4 16,-1 -4 -16,-4 -4 16,18 -4 -16,-13 8 31,8 -20 -31,-8 8 0,-20 8 16,6 -8 -16,4 0 31,4 -4 -31,-8 -8 0,-1 8 31,-4 -16 -31,9 12 0,-10 -12 31,10 0 -31,5 4 0,-1 8 32,-22 -4 -32,-1 4 0,9 -8 31,1 -12 -31,4 -4 0,-9 0 15,5 8 -15,-10 4 32,-9 8 -32,-19 0 0,-61 0 31,61 36 -31,0 0 0,0 0 0</inkml:trace>
    </iact:actionData>
  </iact:action>
  <iact:action type="add" startTime="116667">
    <iact:property name="dataType"/>
    <iact:actionData xml:id="d2">
      <inkml:trace xmlns:inkml="http://www.w3.org/2003/InkML" xml:id="stk2" contextRef="#ctx0" brushRef="#br0">3018 2807 0,'0'0'31,"0"0"-31,0 0 0,0 0 16</inkml:trace>
    </iact:actionData>
  </iact:action>
  <iact:action type="add" startTime="117181">
    <iact:property name="dataType"/>
    <iact:actionData xml:id="d3">
      <inkml:trace xmlns:inkml="http://www.w3.org/2003/InkML" xml:id="stk3" contextRef="#ctx0" brushRef="#br0">2295 2327 0,'0'0'15,"0"0"-15,0 0 31,0 0 -31,0 0 0,5 112 32,-5 -52 -32,4 -16 0,11 24 15,-1 20 -15,0 -12 41,9 -24 -41,10 -12 15,-5 -4 -15,-9 4 16,0 -12 -16,-14 0 31,4 -12 -31,-14 -12 0,5 -4 0,-4 0 0,4 0 16,0 0 -16,0 0 0,-29 -120 47,29 96 -32,5 0 -15,9 -8 31,5 12 -31,4 -4 0,6 -12 32,-1 24 -32,5 -4 0,0 20 15,-1 -20 -15,11 12 32,-20 -24 -32,1 32 0,-1 -4 31,-13 4 -31,13 16 0,-4 -4 31,14 8 -31,-14 -4 0,4 -4 16,1 8 -16,-1 4 31,-4 4 -31,-5 -16 16,-14 4 -16,0 4 15,-5 0 -15,10 -4 31,-10 -16 -31,5 4 0,0 -8 16,5 0 -16,-5 0 0,0 0 0,0 0 16,19 -136 15,-15 108 -15,6 -4 -16,-1 0 30,1 12 -30,18 -48 15,-5 32 -15,5 4 16,-9 12 -16,0 12 16,-5 12 -16,10 -4 31,-10 20 -31,0 -16 16,-5 28 -16,10 -4 15,0 12 -15,0 -12 31,-10 8 -31,5 4 0,5 -4 32,-19 4 -32,19 -12 0,-5 4 31,9 20 -31,-13 -12 0,-6 0 16,6 -20 -16,-10 -20 0,0 0 31,0 0 -31</inkml:trace>
    </iact:actionData>
  </iact:action>
  <iact:action type="add" startTime="118349">
    <iact:property name="dataType"/>
    <iact:actionData xml:id="d4">
      <inkml:trace xmlns:inkml="http://www.w3.org/2003/InkML" xml:id="stk4" contextRef="#ctx0" brushRef="#br0">3798 2659 0,'0'0'32,"0"0"-32,0 0 15,0 0 -15,0 0 0,0 0 0,0 0 16,0 0 -16,94 64 31,-51 -48 0,27 0 -31,-4 20 0,14 -4 32,-19 0 -32,5 -12 15,-19 8 -15,9 -4 0,0 -4 32,-23 -4 -32,-9 -4 15,-10 -4 -15,-5 0 0,-9 0 16,14 -12 -16,-28 -24 15,-9 4 1,23 24 -16,0 0 0,0 0 31,0 0 -31</inkml:trace>
    </iact:actionData>
  </iact:action>
  <iact:action type="add" startTime="118879">
    <iact:property name="dataType"/>
    <iact:actionData xml:id="d5">
      <inkml:trace xmlns:inkml="http://www.w3.org/2003/InkML" xml:id="stk5" contextRef="#ctx0" brushRef="#br0">4522 2555 0,'0'0'15,"0"0"-15,0 0 32,0 0 -32,0 0 0,0 0 0,0 0 0,-85 140 46,48 -96 -46,4 0 0,-14 -16 32,0 12 -32,0 -4 0,14 4 15,-5 -8 -15,5 -16 32,24 12 -32,0 -28 15,-1 24 -15,-8 -24 16,18 0 -16,0 0 0,0 0 0</inkml:trace>
    </iact:actionData>
  </iact:action>
  <iact:action type="add" startTime="119481">
    <iact:property name="dataType"/>
    <iact:actionData xml:id="d6">
      <inkml:trace xmlns:inkml="http://www.w3.org/2003/InkML" xml:id="stk6" contextRef="#ctx0" brushRef="#br0">5039 2743 0,'0'0'16,"0"0"-16,0 0 0,0 0 31,0 0 -31,0 0 0,0 0 0,-76 108 32,76 -80 -32,15 20 31,-1 16 -31,0 0 0,0 -4 15,9 -4 -15,-9 -12 32,-4 0 -32,-10 -16 15,0 -12 -15,-5 -4 0,5 -8 16,0 -4 -16,0 0 31,0 0 -31,-9 -104 31,9 56 -31,-10 -12 0,6 8 16,8 -12 -16,10 0 31,5 8 -31,-5 8 16,5 20 -16,-5 8 16,5 8 -16,9 -8 31,-14 0 -31,0 8 0,10 -4 31,-1 -16 -31,15 4 0,-5 4 31,4 32 -31,-4 -16 0,0 24 16,-5 -8 -16,5 8 35,-9 -8 -35,-1 20 0,1 -8 31,-1 -4 -31,-4 -4 0,-5 0 32,-5 8 -32,1 -12 0,-1 12 0,-9 4 15,5 4 -15,4 12 32,1 -16 -17,-1 4 -15,5 8 16,-4 -16 -16,4 24 15,0 -4 -15,5 12 32,-1 0 -32,-4 4 15,-9 -12 -15,0 0 16,-5 -16 -16,5 -16 31,9 12 -31,-5 -16 0,-9 -8 0,0 0 31,0 0 -31</inkml:trace>
    </iact:actionData>
  </iact:action>
  <iact:action type="add" startTime="127785">
    <iact:property name="dataType"/>
    <iact:actionData xml:id="d7">
      <inkml:trace xmlns:inkml="http://www.w3.org/2003/InkML" xml:id="stk7" contextRef="#ctx0" brushRef="#br0">10474 2903 0,'0'0'31,"0"0"-31,0 0 0,0 116 31,14 -84 -31,5 12 0,-14 -8 16,-10 -16 -16,0 4 31,0 12 -31,5 -16 16,-23 -16 -16,23 16 0,-9 -20 16,9 16 -16,-10 -16 31,6 0 -31,4 0 0,-10 -76 31,5 60 -31,-4 -16 16,9 -16 -16,-14 16 31,9 -4 -31,24 -16 16,0 8 -16,4 0 15,5 4 -15,1 8 31,-6 -8 -31,1 24 0,4 -8 32,-5 -4 -32,10 16 0,0 0 31,9 -8 -31,-18 16 0,-5 4 16,-1 -8 -16,-8 16 31,23 -8 -31,-24 -8 0,1 12 31,4 4 -31,4 -4 0,6 8 16,-15 -8 -16,5 24 15,-9 -8 -15,-5 4 16,5 -4 -16,-1 4 39,-4 -12 -39,0 8 16,-4 0 -16,4 -4 15,-10 20 17,6 -4 -32,4 20 0,-10 -16 31,6 0 -31,8 -8 0,-8 12 16,8 -8 -16,1 -12 31,-10 16 -31,1 4 15,8 -20 -15,6 4 16,-6 -16 -16,1 -4 0,0 0 31,-1 0 -31,1 -4 0,-14 0 0,9 0 0,0 0 0,0 0 16</inkml:trace>
    </iact:actionData>
  </iact:action>
  <iact:action type="add" startTime="135956">
    <iact:property name="dataType"/>
    <iact:actionData xml:id="d8">
      <inkml:trace xmlns:inkml="http://www.w3.org/2003/InkML" xml:id="stk8" contextRef="#ctx0" brushRef="#br0">11616 2859 0,'0'0'31,"0"0"-31,79 100 0,-32 -56 32,-18 -8 -32,-1 -4 0,0 -4 15,-14 -12 -15,5 -8 32,-5 -8 -32,0 -12 15,-14 4 -15,0 0 0,0 4 0,-42 0 47,4 -56 -47,15 -4 0,23 64 16,0 0 -16,0 0 0</inkml:trace>
    </iact:actionData>
  </iact:action>
  <iact:action type="add" startTime="136502">
    <iact:property name="dataType"/>
    <iact:actionData xml:id="d9">
      <inkml:trace xmlns:inkml="http://www.w3.org/2003/InkML" xml:id="stk9" contextRef="#ctx0" brushRef="#br0">11883 2751 0,'0'0'31,"0"0"-31,0 0 16,-94 64 -16,57 -36 16,9 -4 -16,9 24 31,-9 -12 -31,14 8 0,-1 4 31,-3 -8 -31,4 4 16,-1 4 -16,-3 -16 15,-1 4 -15,14 4 16,5 -20 -16,-9 32 31,4 -40 -31,5 -12 0,0 0 31,0 0 -31</inkml:trace>
    </iact:actionData>
  </iact:action>
  <iact:action type="add" startTime="137194">
    <iact:property name="dataType"/>
    <iact:actionData xml:id="d10">
      <inkml:trace xmlns:inkml="http://www.w3.org/2003/InkML" xml:id="stk10" contextRef="#ctx0" brushRef="#br0">12146 2587 0,'0'0'31,"0"0"-31,47 144 0,-23 -108 32,-5 -8 -32,4 4 0,1 -4 31,-10 0 -31,-10 12 0,-18 -4 31,10 4 -31,8 -4 16,-18 -24 -16,5 12 0,18 0 30,-13 -16 -30,-11 0 0,6 4 16,9 -8 -16,5 -4 15,-1 0 -15,-8 12 0,4 8 32,0 -20 -32,0 0 15,0 0 -15,0 0 0,0 0 0,0 0 0,0 0 31,0 0 -31,0 0 0,0 0 0,0 0 0,0 0 0,0 0 32,0 0 -32,0 0 0,0 0 0,4 -120 109,29 40 -109,-14 24 0,0 0 16,4 4 -16,10 12 31,-23 24 -31,4 12 0,0 0 16,0 4 -16,-5 4 15,24 0 16,5 -8 -31,-10 12 0,5 16 32,-19 -12 -32,0 24 0,-4 0 31,-6 -16 -31,6 0 0,-6 0 16,-4 16 -16,-23 -12 31,-10 4 -31,5 -16 0,-5 8 46,9 -16 -46,6 12 0,-15 -12 16,5 0 -16,-1 -12 31,11 12 -31,-1 -16 16,9 16 -16,15 -8 0,-5 -8 0,9 0 15,6 0 -15,-15 12 31,0 0 -31,0 0 0,0 0 0,0 0 0,108 -8 63,-61 -4 -63,-5 20 16,10 4 -16,4 28 31,-9 -12 -31,-5 -12 15,-4 32 -15,-5 -32 16,-5 32 -16,5 -24 31,-15 -12 -31,-8 16 0,-10 -40 16,0 12 -16,0 0 0,0 0 0</inkml:trace>
    </iact:actionData>
  </iact:action>
  <iact:action type="add" startTime="140761">
    <iact:property name="dataType"/>
    <iact:actionData xml:id="d11">
      <inkml:trace xmlns:inkml="http://www.w3.org/2003/InkML" xml:id="stk11" contextRef="#ctx0" brushRef="#br0">18827 787 0,'-24'-72'31,"24"72"-31,0 0 0,0 0 31,0 0 -31,-28 144 0,42 -76 31,-4 -4 -31,-1 16 0,-4 -4 16,9 -4 -16,-5 -4 31,1 -24 -31,-1 -24 16,0 0 -16,-9 -8 16,10 -4 -16,-15 -8 31,5 0 -31,0 0 0,0 -116 31,5 52 -31,-1 -4 0,15 -24 35,-14 20 -35,4 -16 0,15 20 16,-1 12 -16,6 4 31,8 24 -31,-9 4 0,0 12 31,-9 12 -31,0 0 0,-10 4 0,1 12 32,4 12 -32,-5 -4 0,-4 8 15,9 8 17,5 16 -32,0 12 15,-10 0 -15,5 12 16,0 8 -16,5 -12 31,-10 -12 -31,1 -20 0,-20 -12 31,10 -16 -31,0 -16 0,-4 0 0,4 0 0,-5 -64 47,10 16 -47,-1 -12 0,-8 -16 31,23 12 -31,-5 -16 0,-10 4 32,10 20 -32,-9 8 0,9 12 15,0 8 -15,5 8 32,0 0 -32,14 16 0,-10 0 31,-4 4 -31,-9 -4 0,-6 4 31,10 0 -31,-4 -8 0,-1 16 0,5 -12 16,-9 12 -16,-5 4 0,0 4 24,5 0 -8,-1 -4 -16,-4 4 15,5 8 -15,-14 20 31,13 8 -31,-8 20 32,4 -20 -32,-5 12 0,5 -4 15,5 -4 -15,-1 -12 32,-4 -12 -32,0 12 15,5 -12 -15,-5 -8 16,9 16 -16,-4 -12 31,4 0 -31,6 -8 0,8 8 16,-4 0 -16,-10 -4 31,-9 -24 -31,0 0 0,0 0 0,0 0 16,0 0 -16</inkml:trace>
    </iact:actionData>
  </iact:action>
  <iact:action type="add" startTime="142756">
    <iact:property name="dataType"/>
    <iact:actionData xml:id="d12">
      <inkml:trace xmlns:inkml="http://www.w3.org/2003/InkML" xml:id="stk12" contextRef="#ctx0" brushRef="#br0">19842 803 0,'0'0'15,"0"0"-15,0 0 32,0 0 -32,0 0 0,0 0 0,28 156 31,-19 -84 -31,1 28 15,-1 -12 -15,5 -4 32,-14 -16 -32,9 -12 0,5 -20 31,-18 -24 -31,8 -12 0,-4 0 0,-4 0 0,4 0 31,0 0 -31,0 0 0,0 0 0,-33 -152 47,24 84 -47,13 -8 31,-4 8 -31,14 -8 0,10 -8 32,-5 20 -32,13 0 0,-3 32 15,-6 0 -15,15 12 31,4 4 -31,-4 4 16,9 0 -16,-10 12 30,-18 -20 -30,4 4 15,-8 12 1,-11 0 -16,15 12 16,-10 16 -16,1 0 15,-5 -4 -15,18 -8 16,-4 20 15,-10 -20 -31,-4 4 0,0 0 31,-1 0 -31,-8 28 0,8 -12 32,1 24 -32,-24 -8 0,10 -8 15,4 -4 -15,10 4 31,9 8 -31,-5 -16 0,5 -8 32,10 12 -32,-10 -20 0,5 0 31,9 4 -31,5 8 0,0 -8 16,-14 -4 -16,4 -4 31,-4 -16 -31,4 0 15,-18 -48 -15,-5 52 16,0 0 -16,0 0 16</inkml:trace>
    </iact:actionData>
  </iact:action>
  <iact:action type="add" startTime="144019">
    <iact:property name="dataType"/>
    <iact:actionData xml:id="d13">
      <inkml:trace xmlns:inkml="http://www.w3.org/2003/InkML" xml:id="stk13" contextRef="#ctx0" brushRef="#br0">20631 47 0,'0'0'15,"0"0"-15,-10 180 32,6 -80 -32,8 -8 0,6 -4 31,4 0 -31,-5 -16 0,10 -12 15,0 -4 -15,9 4 32,0 -12 -32,-9 12 0,-10 -16 15,1 0 -15,-1 12 32,-4 16 -32,4 -12 15,-4 -16 -15,-5 -8 16,-5 -12 -16,-9 4 31,19 -20 -31,-10 4 0,1 0 31,8 -4 -31,-13 4 0,9 -8 0,14 -4 0,-14 0 16,0 0 -16,0 0 0</inkml:trace>
    </iact:actionData>
  </iact:action>
  <iact:action type="add" startTime="144675">
    <iact:property name="dataType"/>
    <iact:actionData xml:id="d14">
      <inkml:trace xmlns:inkml="http://www.w3.org/2003/InkML" xml:id="stk14" contextRef="#ctx0" brushRef="#br0">21133 815 0,'0'0'31,"-103"20"-31,51 36 0,1 -16 16,-1 0 -16,-4 -28 31,18 0 -31,10 16 0,9 -28 16,0 -4 -16,10 0 15,0 -8 -15,-6 -8 32,20 4 -32,5 4 0,4 -4 15,9 12 -15,-9 0 31,-9 0 -31,14 0 0,-5 4 32,14 0 -32,10 4 31,-15 8 -31,10 -16 0,-14 20 16,9 -8 -16,-9 8 31,9 4 -31,-5 12 15,1 -4 -15,-1 -4 16,1 8 -16,9 4 31,-5 8 -31,0 -8 0,10 -8 32,-10 -8 -32,9 4 0,-4 0 15,24 8 -15,13 -8 31,-4 -20 -31,23 -28 0,-14 -16 32,-4 -24 -32,-38 -80 0,-33 144 31,0 0 -31,0 0 0</inkml:trace>
    </iact:actionData>
  </iact:action>
  <iact:action type="add" startTime="147910">
    <iact:property name="dataType"/>
    <iact:actionData xml:id="d15">
      <inkml:trace xmlns:inkml="http://www.w3.org/2003/InkML" xml:id="stk15" contextRef="#ctx0" brushRef="#br0">22214 1119 0,'0'0'16,"0"0"-16,113 20 31,-80 -16 -31,-1 0 0,-3 12 31,8 -4 -31,-4 0 0,9 -8 32,15 -4 -32,-1 8 0,-9 -4 15,0 0 -15,9 -8 32,-4 8 -32,9 -8 15,-4 8 -15,-10 -12 16,14 0 -16,-5 0 15,-14 4 -15,10 0 32,-5 0 -32,5 16 15,-5 -4 -15,-14 8 16,9 -20 -16,-14 0 31,0 4 -31,-9 0 0,0 -12 31,0 4 -31,-24 8 0,5 8 32,0 -8 -32,0 0 0,0 0 15</inkml:trace>
    </iact:actionData>
  </iact:action>
  <iact:action type="add" startTime="148628">
    <iact:property name="dataType"/>
    <iact:actionData xml:id="d16">
      <inkml:trace xmlns:inkml="http://www.w3.org/2003/InkML" xml:id="stk16" contextRef="#ctx0" brushRef="#br0">22684 551 0,'0'0'16,"0"0"-16,0 0 31,0 0 -31,0 0 0,0 0 0,0 0 0,0 0 0,9 116 62,1 -56 -62,-6 -8 0,6 8 32,-6 4 -32,1 0 0,0 0 31,4 -12 -31,10 8 0,-10 12 16,5 -20 -16,0 20 31,-14 -4 -31,0 -16 0,0 -4 31,0 -16 -31,10 4 0,-10 8 16,0 8 -16,0 -4 31,5 0 -31,-1 -4 0,1 -8 19,9 -12 -19,-23 16 0,9 -40 31,0 0 -31,0 0 0</inkml:trace>
    </iact:actionData>
  </iact:action>
  <iact:action type="add" startTime="158413">
    <iact:property name="dataType"/>
    <iact:actionData xml:id="d17">
      <inkml:trace xmlns:inkml="http://www.w3.org/2003/InkML" xml:id="stk17" contextRef="#ctx0" brushRef="#br0">18799 1859 0,'0'0'32,"0"0"-32,0 0 31,0 0 -31,0 0 0,0 0 31,0 0 -31,0 0 0,0 0 0,79 72 16,-64 -72 15,-6 4 -31,14 4 16,-4 8 -16,5 -8 15,-1 4 -15,1 -8 31,4 4 -31,-5 0 0,1 -4 32,4 -4 -32,0 8 0,-4 4 31,-1 -32 -31,10 16 0,-14 4 16,4 0 -16,6 0 31,3 4 -31,-8 -4 0,-1 0 31,-4 0 -31,14 -4 0,-5 -4 31,10 4 -31,-5 8 0,0 0 16,-10 0 -16,5 0 31,10 8 -31,-5 -12 16,4 -4 -16,-4 8 15,-5 8 -15,1 -4 32,18 0 -32,-10 4 0,1 0 31,-15 -8 -31,5 4 0,1 -12 16,4 0 -16,-1 -8 20,-3 8 -20,-6 12 0,1 -8 31,4 0 -31,19 -4 0,-5 0 31,-4 12 -31,-5 -8 0,9 4 16,-14 -8 -16,5 4 31,0 4 -31,0 12 16,0 -8 -16,-5 4 15,0 -12 -15,5 0 32,-10 -4 -32,5 0 0,-4 0 15,-5 0 -15,9 -4 32,-9 4 -32,9 4 0,0 -16 31,-9 4 -31,4 16 0,1 -12 31,-10 0 -31,5 4 0,4 -12 31,1 8 -31,-10 0 0,0 0 16,-9 -4 0,9 4 -16,9 8 0,-4 -8 15,0 4 -15,4 -8 31,-4 8 -31,9 -4 0,0 0 32,10 -4 -32,4 20 15,-4 -16 -15,-1 8 32,6 -16 -32,4 8 15,-28 12 -15,4 -4 16,0 4 -16,6 0 31,-6 4 -31,10 0 0,-14 -4 16,-10 4 -16,1 20 31,-10 -28 -31,0 0 0,0 0 16</inkml:trace>
    </iact:actionData>
  </iact:action>
  <iact:action type="add" startTime="161835">
    <iact:property name="dataType"/>
    <iact:actionData xml:id="d18">
      <inkml:trace xmlns:inkml="http://www.w3.org/2003/InkML" xml:id="stk18" contextRef="#ctx0" brushRef="#br0">24460 1203 0,'0'0'31,"0"0"-31,93 -20 0,-55 20 31,9 4 -31,14 4 0,0 0 16,-9 12 -16,4 -20 31,1 8 -31,-1 -4 16,0 8 -16,1 -8 15,-10 -4 -15,-10 -8 32,15 0 -32,-10 -8 0,-4 16 31,4 0 -31,-4 12 0,-10 -12 16,14 0 -16,10 12 31,0 -16 -31,-10 0 0,-9 12 30,0 -8 -30,4 8 0,5 0 31,5 0 -31,-23 8 0,9 -4 16,14 -4 -16,-5 -12 31,10 4 -31,14 4 0,-20 -8 31,16 12 -31,-11 4 0,15 4 32,-24 -8 -32,-4 -8 0,4 4 31,-23 16 -31,-10 0 0,-4 -16 31,-5 -4 -31,0 0 0,0 0 0</inkml:trace>
    </iact:actionData>
  </iact:action>
  <iact:action type="add" startTime="162832">
    <iact:property name="dataType"/>
    <iact:actionData xml:id="d19">
      <inkml:trace xmlns:inkml="http://www.w3.org/2003/InkML" xml:id="stk19" contextRef="#ctx0" brushRef="#br0">24497 2079 0,'0'0'31,"0"0"-31,0 0 16,-84 -8 -16,79 0 31,-5 8 -31,10 4 0,0 0 32,47 0 -32,-14 4 0,14 -32 15,-4 4 -15,4 4 31,9 12 -31,14 0 0,-13 0 32,13 12 -32,-9 0 0,0 -12 31,0 16 -31,1 -24 0,-25 8 16,10 -4 -16,5 -8 31,-5 16 -31,-5 -4 15,10 12 -15,-5 0 16,4 0 -16,1 0 31,4 8 -31,1 -12 0,-10 -16 32,-10 12 -32,15 -8 0,-5 -4 15,5 4 -15,4 -12 31,5 8 -31,-14 8 0,5 8 32,4 0 -32,5 16 0,-28 -12 31,14 8 -31,-14 -8 0,14 16 16,-14 -4 -16,0 -12 31,0 12 -31,-19 -12 15,-5 4 -15,-9 -24 0,0 12 0,0 0 16,0 0 -16</inkml:trace>
    </iact:actionData>
  </iact:action>
  <iact:action type="add" startTime="192802">
    <iact:property name="dataType"/>
    <iact:actionData xml:id="d20">
      <inkml:trace xmlns:inkml="http://www.w3.org/2003/InkML" xml:id="stk20" contextRef="#ctx0" brushRef="#br0">576 7511 0,'0'0'15,"0"0"-15,0 0 31,0 0 -31,0 0 0,4 112 16,1 -92 -16,9 0 31,-5 20 -31,6 -8 0,3 20 32,-8 -20 -32,-1 12 0,1 -20 31,13 12 -31,-4 -4 15,-10 0 -15,5 -8 16,0 0 -16,-4 8 16,9 12 -16,9 -28 31,-14 0 -31,5 4 0,-10 0 31,5 -4 -31,0 -4 0,5 4 31,5 20 -31,8 -36 0,-8 20 16,9 -24 -16,0 8 31,-5 8 -31,0 -12 16,-4 -4 -16,-1 8 16,-4 0 -16,4 -4 31,10 -12 -31,-5 12 0,-4 -4 31,-5 0 -31,14 -8 0,-1 12 31,-3 -12 -31,-6 -4 0,-4 16 16,4 -4 -16,6 -12 31,-11 4 -31,20 -4 0,0 -4 31,-10 12 -31,5 -16 0,-5 0 16,-5 0 -16,5 4 31,-4 8 -31,-5 -4 16,4 8 -16,-9 -20 16,10 -8 -16,9 0 31,-14 -4 -31,-5 4 0,19 4 31,-19 8 -31,4 -16 0,-8 -8 45,-1 8 -45,-4 -4 0,0 4 16,-5 0 -16,4 -12 31,-4 4 -31,5 -4 0,-10 -4 31,5 0 -31,-9 0 0,18 16 32,-13 16 -32,4 -4 0,0 24 15,-10 -12 -15,5 16 0,5 0 0,0 0 32,0 0 -32</inkml:trace>
    </iact:actionData>
  </iact:action>
  <iact:action type="add" startTime="195447">
    <iact:property name="dataType"/>
    <iact:actionData xml:id="d21">
      <inkml:trace xmlns:inkml="http://www.w3.org/2003/InkML" xml:id="stk21" contextRef="#ctx0" brushRef="#br0">3018 6843 0,'0'0'31,"0"0"-31,0 0 16,0 0 -16,0 0 0,0 0 0,10 120 31,-5 -84 1,-1 4 -32,1 -4 0,0 -8 15,-1 8 -15,6 -4 31,-1 -12 -31,1 12 0,4 0 32,-14 -12 -32,18 8 0,-3 4 15,-6 -8 1,14 12 -16,1 -8 31,-19 -8 -31,23 4 0,-5 0 31,5 8 -31,1 -8 0,-6 -12 16,10 8 -16,-9 4 31,-1 0 -31,1 -16 0,8 16 32,6 0 -32,-10 -16 0,5 8 15,0 4 -15,-5 -24 31,14 28 -31,-4 -12 16,-10 4 -16,-9 4 16,4 -16 -16,1 4 31,-5 -8 -31,18 -20 0,-13 36 16,-1 -16 -16,10 12 31,0 0 -31,-5 -4 15,10 -16 -15,-10 20 16,-4 4 -16,4 -20 31,0 -16 -31,-5 4 16,10 24 -16,0 -8 16,0 8 -16,0 4 31,23 -20 -31,-4 8 0,-10 -4 31,-4 -4 -31,-1 8 0,20 -12 16,-1 12 -16,5 20 31,-9 0 -31,-10 -8 0,5 4 28,10 0 -28,4 -16 0,0 4 31,4 -4 -31,-8 -12 0,4 20 16,-5 -4 -16,10 -8 31,5 8 -31,4 8 0,-14 -28 32,9 16 -32,10 -4 0,0 -4 31,0 0 -31,-10 0 0,-4 0 15,5 8 -15,8 -20 32,11 16 -32,-6 0 0,5 8 31,-9 16 -31,10 -20 0,-11 0 31,15 -8 -31,5 8 0,-5 -12 31,-14 12 -31,-5 0 0,10 -8 16,23 12 -16,-14 -4 31,4 8 -31,-13 -12 0,9 0 16,-14 0 -16,18 4 31,-4 -12 -31,10 8 16,-20 4 -16,5 0 15,10 20 -15,-5 -16 32,5 -12 -32,-5 0 0,-10 20 31,10 -16 -31,-14 12 0,28 0 31,-19 8 -31,-4 -20 0,-10 0 15,10 12 -15,-1 -8 31,10 4 -31,-14 4 0,23 -8 31,-18 8 -31,-10 -4 0,5 4 32,-10 8 -32,-4 -4 0,14 -8 31,0 -4 -31,-5 0 0,19 12 15,-5 8 -15,1 -12 32,-15 4 -32,-5 -8 15,10 4 -15,9 -12 16,10 0 -16,0 4 31,4 28 -31,-14 -24 0,-9 16 16,5 -12 -16,4 -4 31,0 4 -31,15 -8 0,-10 12 31,-1 -4 -31,1 -8 0,-9 0 32,-5 8 -32,0 -20 0,-10 -4 15,15 -4 -15,-1 12 31,10 12 -31,-4 0 16,-6 -8 -16,-13 -8 16,4 8 -16,-10 0 31,20 -16 -31,4 0 0,-4 12 31,-1 8 -31,-8 -12 0,3 4 16,6 -8 -16,-5 16 46,9 -4 -46,-14 0 0,-4 0 31,4 -8 -31,19 12 0,0 4 32,-5 -8 -32,-14 -4 0,0 -4 15,10 4 -15,14 -12 31,-15 0 -31,20 4 0,-15 12 32,-9 -12 -32,4 8 0,6 -12 31,3 -8 -31,-3 8 0,-6 8 16,-9 -20 -16,10 12 31,-10 -12 -31,5 -8 15,-28 8 -15,-1 12 16,-13 -12 -16,28 -12 31,0 -12 -31,-5 -8 0,-10 -4 32,-8 4 -32,-1 -12 0,-9 4 15,4 -32 -15,-4 16 31,-28 8 -31,-24 24 16,-42 0 -16,61 56 16,0 0 -16,0 0 15</inkml:trace>
    </iact:actionData>
  </iact:action>
  <iact:action type="add" startTime="201254">
    <iact:property name="dataType"/>
    <iact:actionData xml:id="d22">
      <inkml:trace xmlns:inkml="http://www.w3.org/2003/InkML" xml:id="stk22" contextRef="#ctx0" brushRef="#br0">49 8895 0,'57'-104'31,"-57"104"-31,0 0 0,0 0 16,0 0 -16,0 0 0,0 0 0,0 0 31,0 0 -31,9 148 31,-9 -88 -31,5 12 31,0 16 -31,-1 -12 0,6 -24 16,-15 8 9,10 -4 -25,4 -28 31,-9 -16 -31,0 32 0,0 -44 15,-5 0 -15,1 0 0,-1 0 0,5 -76 32,5 28 -17,-1 -20 -15,6 -8 32,4 -16 -32,-5 4 15,1 -12 -15,4 32 16,5 8 -16,4 24 31,10 -4 -31,0 24 0,-5 -4 31,-23 12 -31,9 -4 0,0 32 32,5 -16 -32,-5 20 0,-5 16 31,-4 -8 -31,4 -12 0,1 20 15,-6 0 -15,6 16 32,-29 8 -32,33 -28 0,-5 12 15,-4 -4 -15,-14 -8 32,13 36 -32,1 -36 15,-10 -12 -15,20 16 16,-15 -40 -16,0 4 0,-5 -4 31,19 0 -31,-14 0 0,5 -140 16,13 84 15,-3 -8 -31,8 12 16,-14 -16 -16,15 28 15,-5 8 -15,-5 0 31,9 4 -31,-9 8 0,10 4 32,-5 24 -32,-1 -16 0,11 8 15,18 0 -15,-29 -4 32,11 0 -32,-15 -12 15,-10 0 -15,6 8 0,-6 8 16,6 -12 -16,-10 4 0,0 8 0,-5 0 31,15 64 -15,-10 -40 15,0 4 -31,0 8 16,14 4 -16,-10 0 15,-4 8 -15,5 4 31,0 0 -31,-10 -12 0,19 4 32,-19 -4 -32,5 -16 0,-4 12 31,13 -8 -31,-9 12 0,5 -36 16,0 28 -16,-1 -24 31,-8 8 -31,-1 -12 0,-5 16 0,6 4 31,-24 -24 -31,28 0 0,0 0 16,0 0 -16</inkml:trace>
    </iact:actionData>
  </iact:action>
  <iact:action type="add" startTime="202979">
    <iact:property name="dataType"/>
    <iact:actionData xml:id="d23">
      <inkml:trace xmlns:inkml="http://www.w3.org/2003/InkML" xml:id="stk23" contextRef="#ctx0" brushRef="#br0">1243 8907 0,'0'0'30,"0"0"-30,0 0 0,0 0 15,0 0 -15,0 0 0,0 0 0,0 0 32,0 0 -32,-19 124 31,38 -100 -31,-1 8 31,11 4 -31,13 -12 0,-9 20 31,0 -24 -31,-14 0 0,13 4 16,6 8 -16,-5 -8 31,-14 -4 -31,-1 8 16,6 -8 -16,-10 -4 15,-5 0 -15,10 -4 32,0 -12 -32,0 12 0,-10 8 31,15 -20 -31,-10 20 0,5 0 31,-15 -24 -31,-4 0 0,0 12 0,0 -8 0,0 0 0,0 0 16,0 0 -16,0 0 0,0 0 0,0 0 31</inkml:trace>
    </iact:actionData>
  </iact:action>
  <iact:action type="add" startTime="203695">
    <iact:property name="dataType"/>
    <iact:actionData xml:id="d24">
      <inkml:trace xmlns:inkml="http://www.w3.org/2003/InkML" xml:id="stk24" contextRef="#ctx0" brushRef="#br0">1647 8839 0,'0'0'16,"0"0"-16,0 0 15,0 0 -15,0 0 32,0 0 -32,0 0 0,0 0 0,0 0 0,0 0 0,-38 132 47,33 -104 -47,-9 -4 31,5 24 -31,0 -32 0,-15 20 31,10 0 -31,0 8 0,-5 -32 31,0 24 -31,5 0 16,-5 -8 -16,1 -4 16,-11 16 -16,20 -16 15,-14 -4 -15,-1 -12 31,15 -4 -31,9 16 16,0 -12 -16,37 0 16,-37 -8 -16,0 0 31,0 0 -31</inkml:trace>
    </iact:actionData>
  </iact:action>
  <iact:action type="add" startTime="204959">
    <iact:property name="dataType"/>
    <iact:actionData xml:id="d25">
      <inkml:trace xmlns:inkml="http://www.w3.org/2003/InkML" xml:id="stk25" contextRef="#ctx0" brushRef="#br0">2314 8875 0,'0'0'31,"0"0"-31,0 0 0,0 0 31,0 0 -31,0 0 0,0 0 0,0 0 0,0 0 0,0 0 16,-89 -84 15,65 84 0,15 0 -31,-10 60 0,-14 -28 46,38 -12 -46,-5 4 0,-28 8 15,37 -20 -15,-28 12 32,10 -12 -32,-15 16 0,38 -8 31,-14 4 -31,0 -4 0,5 4 31,0 -12 -31,-5 -8 0,9 -4 16,10 8 -16,-24 12 31,5 -20 -31,0 0 0,0 0 31,0 0 -31,0 0 0,19 108 16,-10 -80 -16,1 12 15,-15 8 17,10 -20 -32,-15 -8 0,29 24 15,-19 -8 -15,-9 -12 32,9 -4 -32,0 4 0,-10 -8 31,24 0 -31,-14 24 0,-4 20 31,4 -4 -31,9 -24 0,-9 24 16,0 -12 -16,14 32 31,-14 -24 -31,-19 -4 16,19 -16 -16,-4 -4 15,-1 -12 -15,0 4 31,1 -20 -31,4 0 0,-5 0 0,10 0 0,-15 0 0,10 0 16,0 0 -16,5 -132 47,-5 72 -31,0 -8 -16,0 -24 31,-5 -28 -31,1 20 0,-1 12 31,0 12 -31,-4 -4 0,14 12 16,4 -12 -16,-4 -16 31,13 -24 -31,1 40 16,-33 12 -16,33 28 15,0 16 -15,-1 12 31,-3 8 -31,-1 4 0,-5 4 16,5 -8 -16,-9 -12 16,4 4 -1,15 -4 -15,-5 12 16,-1 -4 -16,-8 40 16,8 -4 15,20 -4 -31,4 8 0,-13 4 15,-6 -8 -15,1 12 32,-1 4 -32,-32 12 15,9 -12 -15,-5 -8 16,0 -8 -16,-4 8 31,-5 16 -31,-14 -32 0,-1 -8 31,6 0 -31,-15 4 0,1 -12 16,9 8 -16,-5 -24 31,-10 24 -31,10 -16 16,5 12 -16,-5 16 16,15 -12 -16,8 4 15,6 -32 1,4 16 -16,0 8 0,0 -8 15,0 0 -15,0 0 0</inkml:trace>
    </iact:actionData>
  </iact:action>
  <iact:action type="add" startTime="211110">
    <iact:property name="dataType"/>
    <iact:actionData xml:id="d26">
      <inkml:trace xmlns:inkml="http://www.w3.org/2003/InkML" xml:id="stk26" contextRef="#ctx0" brushRef="#br0">3827 8899 0,'-33'-48'16,"33"48"-16,0 0 31,0 0 -31,0 0 0,-19 196 31,24 -96 -31,4 4 0,-4 8 16,-1 0 -16,10 -16 31,15 -8 -31,-6 4 16,-4 -8 -16,-10 8 15,1 -12 -15,-1 -12 32,-9 -28 -32,5 -16 0,4 12 31,-14 -16 -31,1 -12 0,-1 4 0,0 -12 31,5 0 -31,-4 0 0,4 0 0,0 0 0,-24 -112 47,1 64 -47,4 -16 31,-5 -20 -31,6 0 0,8 -24 46,-4 -16 -46,9 16 0,5 -12 32,0 -8 -32,15 8 0,-11 20 15,1 0 -15,0 28 32,4 12 -32,5 32 0,-4 8 15,27 4 -15,-9 0 31,-4 -4 -31,4 8 16,5 4 -16,-5 4 16,14 -28 -16,5 36 31,-9 4 -31,23 -8 0,-14 12 31,-9 -4 -31,-6 -8 0,6 24 31,-5 -4 -31,4 -8 0,-27 4 16,9 16 -16,-5 -4 31,-5 4 -31,-9 4 0,-5 -12 32,1 0 -32,-6 -4 0,-8 28 15,8 -16 -15,-13 0 31,4 8 -31,9 -16 16,-8 -8 -16,-10 20 16,-1 -24 -16,-13 28 31,0 -28 -31,4 12 0,-4 -36 16,4 12 -16,1 0 31,-1 -20 -31,1 16 15,4 0 -15,0 -8 5,9 20 -5,-13 -32 31,27 16 -31,-4 8 16,10 0 -16,-11 -24 0,6 -32 16,9 56 15,0 0 -31,0 0 0</inkml:trace>
    </iact:actionData>
  </iact:action>
  <iact:action type="add" startTime="215892">
    <iact:property name="dataType"/>
    <iact:actionData xml:id="d27">
      <inkml:trace xmlns:inkml="http://www.w3.org/2003/InkML" xml:id="stk27" contextRef="#ctx0" brushRef="#br0">4898 8699 0,'0'0'16,"0"0"-16,0 0 16,0 0 -16,0 0 0,0 0 0,0 0 31,37 112 -16,-9 -80 -15,10 4 32,18 0 -32,-13 8 0,-6 -16 31,-13 16 -31,-1 -4 16,5 -4 -16,-9 0 15,0 8 -15,4 -24 16,-8 8 -16,3 4 31,1 -4 -31,9 0 16,5 8 -16,-9 -12 15,-5 -4 -15,-10 -12 32,-4 4 -32,-5 -12 15,0 0 -15,0 0 16,-104 8 -16,104 -8 14,0 0 -14,0 0 32</inkml:trace>
    </iact:actionData>
  </iact:action>
  <iact:action type="add" startTime="216594">
    <iact:property name="dataType"/>
    <iact:actionData xml:id="d28">
      <inkml:trace xmlns:inkml="http://www.w3.org/2003/InkML" xml:id="stk28" contextRef="#ctx0" brushRef="#br0">5358 8623 0,'0'0'32,"0"0"-32,0 0 0,-94 116 15,71 -68 -15,-1 -4 32,5 -12 -32,10 0 0,-5 -4 31,4 -4 -31,1 0 0,-5 4 15,5 4 1,-1 -8 -16,5 8 30,-13 -16 -30,4 4 31,-1 20 -31,6 -4 0,0 0 31,4 -8 -31,-4 -16 0,4 20 31,10 -28 -31,4 -4 0,0 0 16,-9 0 -16,0 0 0,0 0 0,0 0 31</inkml:trace>
    </iact:actionData>
  </iact:action>
  <iact:action type="add" startTime="217311">
    <iact:property name="dataType"/>
    <iact:actionData xml:id="d29">
      <inkml:trace xmlns:inkml="http://www.w3.org/2003/InkML" xml:id="stk29" contextRef="#ctx0" brushRef="#br0">5992 8783 0,'0'0'31,"0"0"-31,0 0 15,0 0 -15,0 0 0,0 0 0,0 0 16,0 0 -16,0 0 0,0 0 0,0 0 31,0 0 -31,0 0 0,0 0 32,0 0 -32,0 0 0,-56 -104 62,37 80 -62,5 20 16,-5 8 -16,10 0 0,-1 16 31,-18 0 -31,14 20 31,-5 4 -31,5 -16 0,-19 0 16,10 0 -16,9 -12 31,14 20 -31,-5 4 16,0 -4 -16,5 20 15,5 -8 -15,0 12 32,-1 -12 -32,11 -8 15,-11 -12 -15,1 12 16,0 -8 -16,18 -20 15,-4 8 -15,-5 -16 32,0 -4 -32,10 -8 15,-6 -24 -15,-4 12 16,5 -12 -16,-5 -4 29,0 -4 -29,-4 -8 0,-5 0 31,9 -20 -31,-19 -16 0,10 8 32,-5 16 -32,4 -24 0,6 20 15,-6 -12 -15,-4 40 32,10 -4 -32,-15 12 0,15 20 15,-10 -4 -15,0 12 0,-5 0 0,5 0 31,0 0 -31,0 0 16,0 0 -16,0 112 47,-5 -68 -47,15 -8 0,-1 8 31,-4 20 -31,9 -20 0,-10 8 16,-4 -4 -16,0 16 31,0 -20 -31,-4 0 16,4 0 -16,-5 16 15,19 12 -15,-4 -4 32,4 -8 -32,-10 -12 0,6 0 31,-1 4 -31,1 -12 0,4 0 31,-10 8 -31,1 8 0,4 4 16,10 -20 -16,-9 8 31,-1 16 -31,0 0 0,1 -24 31,-6 0 -31,1 -12 0,5 8 30,-1 0 -30,0 -12 0,-9 -4 16,5 -12 -16,0 0 0,-10 0 31,5 -4 -31,0 -4 0,0 0 32,0 0 -32,0 0 0,0 0 0,0 0 0,0 0 0,-14 -124 62,14 40 -62,14 -12 16,-9 -52 -16,-48 4 31,43 144 -31,0 0 0,0 0 16</inkml:trace>
    </iact:actionData>
  </iact:action>
  <iact:action type="add" startTime="224419">
    <iact:property name="dataType"/>
    <iact:actionData xml:id="d30">
      <inkml:trace xmlns:inkml="http://www.w3.org/2003/InkML" xml:id="stk30" contextRef="#ctx0" brushRef="#br0">18794 6359 0,'-99'0'31,"99"0"-31,0 0 0,0 0 31,-56 132 -31,51 -56 0,0 0 32,10 20 -32,5 -16 15,8 8 -15,15 16 0,0 -16 32,0 -16 -32,-14 -20 0,-10 -28 31,5 -4 -31,-14 -8 0,-14 -12 0,10 0 31,-1 -72 -31,0 20 16,0 -12 -16,1 -28 31,4 20 -31,-10 8 0,10 16 31,5 4 -31,-10 -16 0,15 4 31,13 8 -31,5 12 0,-9 0 16,0 28 -16,4 -4 31,-4 12 -31,-5 0 16,0 88 -16,-9 -52 16,5 28 -16,8 -20 31,6 8 -31,-1 4 0,-9 -8 31,10 -4 -31,-24 12 0,5 8 16,-19 8 -16,14 12 31,0 -32 -31,9 -8 0,-9 -28 31,-9 -4 -31,-1 -12 0,5 0 16,5 -56 -1,0 -4 -15,0 0 16,5 -8 -16,9 -20 31,10 12 -31,-10 12 16,19 4 -16,-5 20 16,5 -4 -16,0 28 31,4 0 -31,-4 0 0,-5 12 15,-4 -12 -15,-5 16 32,-1 4 -32,6 -4 15,-10 8 -15,-19 24 16,15 -8 -16,4 -12 31,0 16 -31,14 -8 16,-4 4 -16,-10 4 15,-19 -12 -15,10 4 16,-1 4 -16,-8 20 31,-6 12 -31,6 -12 16,-6 -12 -16,1 12 16,9 -8 -16,-5 0 31,5 -24 -31,0 -4 0,-5 -8 0,10 0 0,-5 0 15,0 0 -15,0 0 32</inkml:trace>
    </iact:actionData>
  </iact:action>
  <iact:action type="add" startTime="225716">
    <iact:property name="dataType"/>
    <iact:actionData xml:id="d31">
      <inkml:trace xmlns:inkml="http://www.w3.org/2003/InkML" xml:id="stk31" contextRef="#ctx0" brushRef="#br0">20011 6707 0,'0'0'19,"0"0"-19,0 0 16,4 172 -16,-4 -88 15,5 16 -15,-10 36 32,10 -12 -32,-10 -8 0,10 -32 31,0 4 -31,9 0 0,9 -4 31,-4 -28 -31,-9 -4 0,4 -24 16,-10 -16 -16,-4 -8 31,5 -4 -31,-5 0 0,0 0 0,0 0 0,0 0 0,-23 -156 62,-1 68 -62,-9 -16 0,-4 0 32,8 8 -32,11 -8 0,13 -32 15,-14 0 -15,5 36 32,5 32 -32,9 -12 0,0 20 31,4 24 -31,6 0 0,4 4 31,14 -20 -31,10 8 0,-1 -12 16,20 12 -16,-6 -12 31,15 24 -31,-24 4 0,1 20 31,-15 36 -31,5 -12 0,9 24 31,10 -8 -31,-10 20 0,-23 0 46,-10 16 -46,-14 -4 0,5 4 15,-14 4 -15,-14 -8 32,0 -24 -32,-24 4 0,1 4 31,-1 -4 -31,-9 -12 0,-5 -8 31,10 -4 -31,-1 -12 0,1 -4 16,4 0 -16,-4 -20 31,23 -8 -31,33 24 0,0 0 31,0 0 -31</inkml:trace>
    </iact:actionData>
  </iact:action>
  <iact:action type="add" startTime="226779">
    <iact:property name="dataType"/>
    <iact:actionData xml:id="d32">
      <inkml:trace xmlns:inkml="http://www.w3.org/2003/InkML" xml:id="stk32" contextRef="#ctx0" brushRef="#br0">21195 6347 0,'0'0'32,"0"0"-32,-99 -12 0,61 12 31,-9 12 -31,19 0 0,-9 16 31,8 16 -31,6 20 0,-19 16 16,13 0 -1,6 -4 -15,-5 4 16,9 -4 -16,19 4 31,19 -12 -31,4 -4 0,15 -20 31,-5 -12 -31,4 -12 0,6 -16 32,-15 -12 -32,9 -8 0,-4 -16 15,-5 -4 -15,10 -24 32,0 -8 -32,-1 -4 0,-13 12 31,4 -16 -31,-14 0 0,-9 8 15,4 -16 -15,-14 20 32,-9 0 -32,-5 8 15,10 8 -15,-24 44 16,10 -4 -16,9 4 31,-5 8 -31,19 -4 0,-10 0 31,10 24 -31,-4 4 0,8 20 32,6 0 -32,-1 16 0,1 8 15,-1 8 -15,0 16 30,-13 -12 -30,-1 12 0,5 -24 15,-9 20 -15,9 -12 31,9 16 -31,0 -20 16,1 -24 -16,4 0 16,0 -4 -16,0 0 31,0 0 -31,-9 4 0,-10 -8 31,5 -4 -31,10 -8 0,-1 0 31,0 -4 -31,15 20 0,-20 -28 32,11 -8 -32,-6 12 0,5 -12 15,5 -12 -15,-5 4 32,5 -4 -32,-10 -20 0,5 4 31,0 -8 -31,10 4 0,-1 -20 31,-4 4 -31,-5 0 0,-4 -4 16,-1 -12 -16,-4 8 31,-10 -4 -31,0 20 0,1 -4 31,-11 16 -31,1 4 0,-9 -8 31,-1 4 -31,-13 0 0,9 4 16,-5 8 -16,-10 0 31,-18 4 -31,-4 0 16,-6 12 -16,-4 16 16,-5 12 -16,10 -16 30,70 -24 -30,0 0 0,0 0 0</inkml:trace>
    </iact:actionData>
  </iact:action>
  <iact:action type="add" startTime="261782">
    <iact:property name="dataType"/>
    <iact:actionData xml:id="d33">
      <inkml:trace xmlns:inkml="http://www.w3.org/2003/InkML" xml:id="stk33" contextRef="#ctx0" brushRef="#br0">21838 6691 0,'0'0'16,"0"0"-16,0 0 31,0 0 -31,0 0 0,0 0 0,0 0 16,0 0 -16,0 0 0,99 108 31,-62 -96 0,1 -4 -31,0 -8 0,9 8 32,-5 0 -32,5 -12 0,9 16 15,5 -20 1,5 0 -16,-10 -4 15,-4 -16 -15,9 20 32,10 4 -32,-24 -4 15,4 0 -15,1 8 16,-15 4 -16,-4 -12 31,-4 4 -31,-11 0 0,-4 -8 16,24 8 -16,-38 4 31,0 0 -31,0 0 0</inkml:trace>
    </iact:actionData>
  </iact:action>
  <iact:action type="add" startTime="262485">
    <iact:property name="dataType"/>
    <iact:actionData xml:id="d34">
      <inkml:trace xmlns:inkml="http://www.w3.org/2003/InkML" xml:id="stk34" contextRef="#ctx0" brushRef="#br0">22205 6215 0,'0'0'16,"0"0"-16,0 0 16,0 0 -16,0 0 0,0 0 0,-5 112 31,14 -48 0,-9 -20 -31,10 40 0,4 8 16,-14 8 -1,9 -12 -15,15 -16 16,-10 -12 -16,0 -4 31,0 16 -31,-5 -12 0,1 4 32,-1 12 -32,-4 -16 0,0 4 15,-10 4 -15,5 -16 31,9 -16 -31,1 -24 16,-10 -12 -16,0 0 16,0 0 -16,0 0 0</inkml:trace>
    </iact:actionData>
  </iact:action>
  <iact:action type="add" startTime="263436">
    <iact:property name="dataType"/>
    <iact:actionData xml:id="d35">
      <inkml:trace xmlns:inkml="http://www.w3.org/2003/InkML" xml:id="stk35" contextRef="#ctx0" brushRef="#br0">23478 6743 0,'0'0'31,"0"0"-31,0 0 0,0 0 15,0 0 -15,0 0 0,0 0 0,0 0 32,0 0 -32,98 -28 31,-74 24 -31,-5 -4 31,-1 0 -31,11 4 0,-6 0 16,-4 12 -16,-10 -12 0,5 0 31,0 4 -31,10 -12 0,-10 8 31,-5 -4 -31,10 12 0,-19 4 16,14 -4 -16,-4 4 0,4 4 31,-5 -16 -31,5 8 16,5 -12 -1,9 4 -15,-4 4 16,-5 0 15,4 -4 -31,15 12 16,-1 -8 -16,6 4 31,-11 4 -31,1 4 0,5 -28 31,-15 12 -31,10 4 0,5 -4 32,-10 -4 -32,-9 8 0,14 16 15,-5 -12 -15,-5 -8 32,10 -4 -32,0 4 0,0 8 15,-10 -12 -15,1 16 31,-10 -12 -31,5 -4 16,4 4 -16,-9 0 16,19 12 -16,-19 -12 31,19 28 -31,-9 -12 0,-1 -16 29,-9 4 -29,-4 0 0,18 20 16,0 -16 -16,-14 -20 31,14 36 -31,-18 -12 0,9 8 16,4 -8 -1,-4 -4 -15,0 8 0,-1 -4 32,1 -12 -32,14 -12 15,-19 20 -15,19 -4 31,-5 -12 -31,-9 4 16,14 16 -16,-5 -16 16,10 -4 -16,4 8 31,-4 4 -31,-1 0 0,1 16 16,-5 -12 -16,9 8 31,-19 -4 -31,20 -8 15,-10 8 -15,4 -4 16,-4 -8 -16,5 16 31,-1 -8 -31,-4 -8 0,0 -4 32,9 0 -32,-4 -4 0,-5 16 15,9 -24 -15,-4 20 31,-5 -20 -31,4 12 0,1 4 32,-20 16 -32,29 -8 0,-4 0 31,-6 8 -31,6 8 0,-11 -20 16,1 16 -16,0 0 31,-14 -12 -31,-5 12 15,0 -8 -15,-9 -8 16,-5 0 -16,0 0 0,0 0 0</inkml:trace>
    </iact:actionData>
  </iact:action>
  <iact:action type="add" startTime="263437">
    <iact:property name="dataType"/>
    <iact:actionData xml:id="d36">
      <inkml:trace xmlns:inkml="http://www.w3.org/2003/InkML" xml:id="stk36" contextRef="#ctx0" brushRef="#brinv">0 0 0</inkml:trace>
    </iact:actionData>
  </iact:action>
  <iact:action type="add" startTime="263438">
    <iact:property name="dataType"/>
    <iact:actionData xml:id="d37">
      <inkml:trace xmlns:inkml="http://www.w3.org/2003/InkML" xml:id="stk37" contextRef="#ctx0" brushRef="#brinv">26553 10291 0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4T00:34:32.273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38581">
    <iact:property name="dataType"/>
    <iact:actionData xml:id="d0">
      <inkml:trace xmlns:inkml="http://www.w3.org/2003/InkML" xml:id="stk0" contextRef="#ctx0" brushRef="#br0">42 2339 0,'12'80'31,"-12"-80"-31,0 0 0,92 40 16,-76 -40 -16,4 4 31,-8 0 -31,-12 -8 0,12 8 0,0 0 0,4 -8 31,0 0 -31,8 4 31,0 4 -31,-4 8 0,8 -12 16,4 12 15,0 -8 -31,0 -4 16,4 0 -16,4 -4 15,-8 8 -15,0 8 32,-4 -4 -32,8 0 0,-4 4 31,-12 -8 -31,12 -4 0,0 12 16,-8 -8 -16,-4 4 31,0 -4 -31,-4 0 0,0 4 31,4 -8 -31,-4 12 0,12 -4 31,-8 12 -31,0 -16 0,4 4 16,0 0 -16,-4 8 31,8 -16 -31,-8 0 0,8 8 31,8 4 -31,4 0 0,-8 -4 32,12 -4 -32,0 -16 0,-20 8 15,16 4 -15,-16 -4 32,16 12 -32,-8 0 0,-4 -16 31,-8 -8 -31,8 36 0,-8 -8 31,8 8 -31,0 -24 0,0 -4 16,-8 4 -16,4 4 39,0 8 -39,4 0 16,4 0 -16,0 4 15,-12 -16 -15,4 12 31,8 -28 -31,-8 16 0,-4 4 32,8 -4 -32,0 4 0,-4 -4 15,8 -4 -15,-4 4 32,8 8 -32,-4 -8 0,0 -4 31,8 16 -31,4 -8 0,4 8 31,-12 0 -31,8 0 0,-8 0 16,4 -4 -16,8 -4 31,12 4 -31,0 0 0,-12 0 31,4 4 -31,4 20 0,8 -12 31,4 -12 -31,4 4 0,-12 0 16,12 -12 -16,0 8 31,8 8 -31,-4 4 16,0 -4 -16,-20 -4 16,0 4 -16,12 -16 31,0 0 -31,8 16 0,-4 -20 31,-4 20 -31,-4 -8 0,0 -8 16,8 -4 -16,12 -4 31,0 4 -31,-16 8 16,8 0 -16,8 0 15,4 -4 -15,4 4 31,-8 20 -31,0 -28 0,-8 8 32,12 4 -32,-4 -8 0,4 -8 31,-4 4 -31,-8 4 0,0 -8 16,0 4 -16,12 0 31,-4 0 -31,0 4 0,-12 4 31,-4 -4 -31,4 4 0,8 -4 31,-4 -4 -31,4 -8 0,-4 4 16,0 4 -16,0 0 31,8 -4 -31,0 8 0,-4 8 31,-4 -4 -31,0 0 0,8 -4 32,-8 -4 -32,0 -4 0,-4 0 31,-4 16 -31,8 -8 0,8 12 16,4 -16 -16,-4 -4 31,-8 4 -31,-16 8 0,-8 4 31,-12 -8 -31,20 0 0,8 -44 31,-68 48 -31,0 0 0,0 0 16</inkml:trace>
    </iact:actionData>
  </iact:action>
  <iact:action type="add" startTime="289374">
    <iact:property name="dataType"/>
    <iact:actionData xml:id="d1">
      <inkml:trace xmlns:inkml="http://www.w3.org/2003/InkML" xml:id="stk1" contextRef="#ctx0" brushRef="#br0">7346 467 0,'60'44'31,"-60"-44"-31,0 0 0,0 0 31,-80 -36 -31,48 12 0,-4 4 31,-24 -8 -31,8 -12 0,-8 12 32,-12 -12 -32,0 20 15,0 -4 -15,-4 -4 16,0 -4 -16,4 4 15,-20 -4 -15,4 4 32,-8 12 -32,16 0 0,-4 20 31,0 0 -31,4 4 0,16 8 31,-8 0 -31,4 -20 0,0 -4 16,-8 -8 -16,-12 8 31,-8 -4 -31,20 4 0,4 8 31,4 4 -31,-8 0 0,-4 4 32,4 8 -32,0 4 0,8 0 15,4 -4 -15,8 -4 30,0 36 -30,0 -12 16,8 12 -16,8 -4 16,-4 4 -16,0 4 31,12 4 -31,-8 12 0,0 12 31,16 -4 -31,4 4 0,0 -4 16,16 28 -16,4 12 31,-12 -4 -31,4 4 0,0 -12 31,16 -4 -31,8 4 0,0 12 32,4 -16 -32,-4 0 0,-4 8 15,8 0 -15,0 12 31,24 16 -31,-4 -12 16,-8 -36 -16,16 20 16,-8 12 -16,20 -20 31,-16 8 -31,12 0 0,-8 -20 16,16 -8 -16,-4 -4 31,16 -4 -31,-8 0 15,-4 -20 -15,12 -4 16,-12 -8 -16,4 -4 31,4 -20 -31,-4 -4 0,8 -4 32,-12 4 -32,16 -4 0,-8 0 31,4 -4 -31,4 -12 0,4 -8 30,-12 -8 -30,0 4 0,0 12 16,8 4 -16,0 -28 31,-4 12 -31,-4 -8 0,-4 0 31,-4 0 -31,-8 -8 0,4 -16 16,4 -8 -16,-16 12 31,0 0 -31,-4 -20 0,-12 4 31,0 -8 -31,0 0 0,0 0 32,-4 0 -32,-8 8 0,8 -8 31,-4 8 -31,0 12 0,-4 0 15,-4 -4 -15,0 -16 32,12 -8 -32,-4 0 0,-4 16 31,-4 0 -31,-4 0 0,16 0 16,-8 -4 -16,4 8 31,0 -4 -31,0 16 0,-8 4 31,-8 -12 -31,-4 0 0,0 -4 31,0 -8 -31,-8 8 0,-4 -8 32,0 -12 -32,4 -8 0,-8 0 31,-12 -20 -31,-8 16 0,-4 -16 15,-8 0 -15,-8 -48 32,0 8 -32,-8 -36 14,32 -36 -14,28 220 16,0 0 -16,0 0 16</inkml:trace>
    </iact:actionData>
  </iact:action>
  <iact:action type="add" startTime="295691">
    <iact:property name="dataType"/>
    <iact:actionData xml:id="d2">
      <inkml:trace xmlns:inkml="http://www.w3.org/2003/InkML" xml:id="stk2" contextRef="#ctx0" brushRef="#br0">13322 1067 0,'0'0'16,"-100"-44"-16,40 36 31,16 8 -31,-4 -20 0,4 20 16,0 -20 -16,-8 16 31,0 0 -31,16 -8 0,0 16 31,4 -4 -31,-4 12 0,-12 -12 31,-12 0 -31,-4 -8 0,8 -8 16,-24 20 -16,8 -16 31,-8 -16 -31,8 16 0,0 -8 31,24 8 -31,-12 8 0,-12 0 32,-8 12 -32,4 -12 0,4 12 31,8 -8 -31,4 4 0,4 4 16,0 -12 -16,0 8 31,-12 0 -31,-4 0 0,4 -4 31,0 16 -31,-8 -12 0,-4 -4 31,28 0 -31,4 8 0,0 4 16,-4 8 -16,-16 -4 31,-12 4 -31,4 -8 0,4 -8 25,8 -4 -25,4 -4 0,0 12 32,0 0 -32,8 -4 0,-4 12 31,8 -8 -31,-4 -12 0,-4 16 31,-8 -4 -31,4 -4 0,0 -12 16,12 -4 -16,0 4 31,-12 12 -31,0 20 0,4 -8 31,4 -4 -31,-4 8 0,8 -12 16,-8 8 -16,4 -8 31,-4 4 -31,0 0 0,8 16 31,-12 -16 -31,12 4 0,-8 4 32,12 0 -32,0 -16 0,0 0 15,0 16 -15,4 4 32,-4 4 -32,-4 -4 15,16 0 -15,-8 8 16,12 -12 -16,-4 8 31,4 -4 -31,0 12 0,8 0 31,-4 0 -31,0 16 0,4 4 32,-4 8 -32,12 4 0,12 0 15,8 0 -15,8 12 31,0 12 -31,4 -4 0,0 -8 32,8 8 -32,-4 -4 0,4 0 15,-4 -4 -15,12 -16 32,0 4 -32,-4 -16 15,8 -8 -15,4 0 16,24 12 -16,-4 -12 31,8 -12 -31,-24 -4 0,16 -8 16,0 0 -16,4 4 31,16 4 -31,0 -16 16,-4 8 -16,-12 -8 15,8 0 -15,12 -8 31,0 8 -31,0 0 0,-12 -4 32,4 -16 -32,0 8 0,16 16 31,8 -8 -31,-8 0 0,-16 12 16,8 -20 -16,4 -12 31,4 4 -31,16 8 0,0 -4 31,-24 4 -31,8 -16 0,8 -4 16,0 4 -16,0 12 31,-16 -8 -31,0 12 16,8 -12 -16,-12 8 15,-8 -20 -15,4 8 31,-12 -4 -31,-4 8 0,4 8 32,0 -4 -32,12 -20 0,-12 12 31,-8 -8 -31,-12 0 0,4 -8 23,0 12 -23,12 -16 31,-12 0 -31,4 4 0,-4 -4 31,-4 -4 -31,-12 -4 0,8 -8 31,4 4 -31,-8 -4 0,-8 4 16,0 -8 -16,-4 4 31,-20 4 -31,8 -12 0,0 -4 31,0 4 -31,-4 4 0,-4 -8 32,8 -8 -32,-4 8 0,-12 -12 31,0 4 -31,-4 4 0,4 -4 16,0 -12 -16,-8 0 31,4 0 -31,-4 0 0,4 16 31,-20 -8 -31,8 0 0,-16 0 31,-4 4 -31,8 -8 0,-4 0 16,4 4 -16,-4 0 31,-16 -16 -31,4 4 16,44 88 -16,0 0 0,0 0 15</inkml:trace>
    </iact:actionData>
  </iact:action>
  <iact:action type="add" startTime="317460">
    <iact:property name="dataType"/>
    <iact:actionData xml:id="d3">
      <inkml:trace xmlns:inkml="http://www.w3.org/2003/InkML" xml:id="stk3" contextRef="#ctx0" brushRef="#br0">17070 1127 0,'36'-36'47,"-36"36"-47,0 0 0,0 0 15,0 0 -15,0 0 0,0 0 0,0 0 31,0 0 -31,0 0 0,0 0 0,-72 -76 63,44 60 -63,12 -8 0,-16 4 16,8 4 -16,-8 4 31,0 -8 -31,4 -4 15,0 0 -15,4 8 16,4 0 -16,-4 0 16,16 4 -16,-12 -8 15,0 0 -15,-12 16 16,8 -20 15,-4 8 -31,16 12 16,-20 4 -16,4 -4 15,0 -4 -15,8 -4 32,-4 4 -32,0 -4 0,0 0 30,-8 -8 -30,4 -4 0,-8 16 16,-8 -4 -16,4 -4 31,-4 -8 -31,8 12 0,-4 8 31,0 -4 -31,-4 8 0,-12 -4 31,-4 -8 -31,12 8 0,4 -4 16,-4 -4 -16,-4 8 31,4 -12 -31,0 16 0,-4 -12 31,8 16 -31,-12 -8 0,0 0 32,-8 4 -32,-4 -8 0,16 4 15,8 4 -15,-8 -8 32,-12 8 -32,0 0 15,8 -4 -15,-4 -4 16,4 12 -16,0 0 31,-4 -4 -31,-12 8 0,16 0 31,-4 -4 -31,4 8 0,4 -4 16,-4 4 -16,4 -4 31,0 0 -31,4 0 16,4 12 -16,-4 -12 15,-20 8 -15,12 0 32,-12 0 -32,20 4 0,0 -12 15,0 -12 -15,-16 28 32,12 0 -32,-12 -4 15,12 -4 -15,8 16 16,-4 -16 -16,4 8 31,8 -8 -31,4 4 0,16 0 31,-8 -8 -31,4 0 0,-12 16 32,-4 -4 -32,4 4 0,0 -4 15,4 -8 -15,0 0 31,0 16 -31,4 0 0,8 0 32,4 -4 -32,0 0 0,-4 -4 31,-4 0 -31,16 0 0,-16 12 31,4 0 -31,4 -12 0,0 20 16,-4 12 -16,0 -12 31,-4 8 -31,20 -12 0,-12 4 16,4 -8 -16,4 12 31,4 0 -31,-4 20 16,0 -16 -16,0 -4 15,4 4 -15,8 16 31,-8 -4 -31,12 -12 16,0 -4 -16,0 0 16,4 0 -16,4 16 31,4 -16 -31,8 4 0,-12 -4 14,4 -12 -14,8 0 31,8 12 -31,-8 8 15,12 -8 -15,-4 8 16,8 -20 -16,4 12 16,4 8 -16,-4 -12 31,-8 12 -31,8 -24 16,0 0 -16,8 4 15,0 4 -15,0 -12 31,-4 -4 -31,-4 0 0,8 -8 32,-8 0 -32,4 16 0,8 -12 31,-12 -16 -31,-4 -8 0,4 16 16,-4 -4 -16,8 -8 31,8 -4 -31,-4 8 15,-4 8 -15,0 0 16,4 -4 -16,0 0 31,8 -16 -31,-4 4 0,-12 -16 16,0 8 -16,12 8 31,4 -12 -31,4 8 16,-4 16 -16,-8 -4 15,-8 -4 -15,12 -4 32,4 -8 -32,-4 -4 0,-4 -4 31,-12 4 -31,0 4 0,-4 -8 16,8 4 -16,12 0 31,-16 4 -31,-12 0 15,16 0 -15,-16 -20 16,12 8 -16,-4 -4 31,8 -4 -31,-12 4 0,4 8 16,-8 -4 -16,12 -8 31,-4 4 -31,0 4 16,-8 -4 -16,-8 0 15,4 4 -15,4 -12 32,-16 16 -32,16 -20 0,-8 4 31,0 4 -31,0 -12 0,8 4 31,-20 0 -31,0 4 0,0 -4 16,0 8 -16,-8 -8 31,12 -4 -31,0 4 16,-12 0 -16,8 8 15,4 4 -15,-8 -4 32,8 -12 -32,-8 4 0,4 4 15,-8 0 -15,-8 0 31,4 -4 -31,4 -8 0,8 -20 32,-8 12 -32,8 0 0,-12 4 15,4 8 -15,0 -16 32,-4 0 -32,-4 -8 0,-8 8 31,-12 0 -31,-4 -4 0,4 -12 19,4 0 -19,4 4 0,-8 4 16,8 16 -16,0 -4 31,-4 -4 -31,0 0 16,0 -12 -16,0 0 15,16 72 -15,0 0 0,0 0 31</inkml:trace>
    </iact:actionData>
  </iact:action>
  <iact:action type="add" startTime="351129">
    <iact:property name="dataType"/>
    <iact:actionData xml:id="d4">
      <inkml:trace xmlns:inkml="http://www.w3.org/2003/InkML" xml:id="stk4" contextRef="#ctx0" brushRef="#br0">10966 3039 0,'-16'48'31,"16"-48"-31,0 0 0,0 0 31,0 0 -31,0 0 0,0 0 0,0 0 0,0 0 0,0 0 31,0 0 -31,0 0 0,0 0 0,-20 164 63,28 -76 -63,0 4 15,4 4 1,4 0 -16,-8 4 16,0 -8 -16,4 4 31,-8 -32 -31,-4 -20 0,0 -36 31,-4 -8 -31,4 -48 0,4 -20 16,0 -28 -16,-4 -20 31,4 -20 -31,4 12 0,4 20 31,12 -16 -31,-24 52 0,0 12 32,0 56 -32,0 0 0,0 0 0</inkml:trace>
    </iact:actionData>
  </iact:action>
  <iact:action type="add" startTime="371592">
    <iact:property name="dataType"/>
    <iact:actionData xml:id="d5">
      <inkml:trace xmlns:inkml="http://www.w3.org/2003/InkML" xml:id="stk5" contextRef="#ctx0" brushRef="#br0">6066 3319 0,'0'0'16,"0"0"-16,0 0 0,-12 104 31,8 -56 -31,0 28 0,8 -16 31,0 0 -31,0 12 0,0 -8 32,0 -8 -32,0 -12 0,4 8 15,-8 0 -15,4 0 32,0 8 -32,0 -4 0,0 0 31,0 -24 -31,-4 0 0,0 -12 31,4 8 -31,-8 -8 0,0 -4 31,0 0 -31,0 16 0,8 -28 16,-4 -4 -16,0 0 0,0 0 0</inkml:trace>
    </iact:actionData>
  </iact:action>
  <iact:action type="add" startTime="373240">
    <iact:property name="dataType"/>
    <iact:actionData xml:id="d6">
      <inkml:trace xmlns:inkml="http://www.w3.org/2003/InkML" xml:id="stk6" contextRef="#ctx0" brushRef="#br0">5342 5759 0,'-68'40'47,"68"-40"-47,0 0 0,0 0 15,0 0 -15,-20 112 32,20 -112 -32,8 0 0,0 0 0,-4 0 0,0 0 15,-4 0 -15,0 0 0,0 0 0,0 0 32,-76 -80 -1,52 40 0,-4 -28 -31,-4 -20 0,0 -8 16,-4 -12 -1,12 -4 -15,4 12 32,8 16 -32,-4 0 0,16 -4 15,-12 0 -15,16 12 31,4 0 -31,8 -12 16,0 20 -16,-4 20 16,20 20 -16,-4 8 15,8 -12 -15,12 16 32,-8 0 -32,8 4 15,0 4 -15,24 -16 16,-16 20 -16,0 -12 31,-12 16 -31,-8 32 0,20 -12 31,-12 4 -31,-8 0 0,-12 0 32,0 -4 -32,-16 12 0,-8 -12 15,0 4 -15,0 4 31,-20 0 -31,-12 8 0,4 -12 32,0 12 -32,-20 4 0,-4 8 31,4 -8 -31,0 0 0,-12 -8 16,12 0 -16,0 0 31,-8 4 -31,4 4 0,20 -24 31,4 -4 -31,8 -12 0,4 0 31,16 0 -31,0 0 0,0 0 0</inkml:trace>
    </iact:actionData>
  </iact:action>
  <iact:action type="add" startTime="374961">
    <iact:property name="dataType"/>
    <iact:actionData xml:id="d7">
      <inkml:trace xmlns:inkml="http://www.w3.org/2003/InkML" xml:id="stk7" contextRef="#ctx0" brushRef="#br0">5834 5691 0,'-32'112'31,"32"-112"-31,0 0 0,0 0 16,0 0 -16,0 0 0,0 0 0,0 0 31,0 0 -31,0 0 0,0 0 0,0 0 15,0 0 -15</inkml:trace>
    </iact:actionData>
  </iact:action>
  <iact:action type="add" startTime="375334">
    <iact:property name="dataType"/>
    <iact:actionData xml:id="d8">
      <inkml:trace xmlns:inkml="http://www.w3.org/2003/InkML" xml:id="stk8" contextRef="#ctx0" brushRef="#br0">5954 5191 0,'0'0'15,"0"0"-15,0 0 32,-76 -100 -32,76 52 0,0 48 15,0 0 -15,0 0 0</inkml:trace>
    </iact:actionData>
  </iact:action>
  <iact:action type="add" startTime="375739">
    <iact:property name="dataType"/>
    <iact:actionData xml:id="d9">
      <inkml:trace xmlns:inkml="http://www.w3.org/2003/InkML" xml:id="stk9" contextRef="#ctx0" brushRef="#br0">6162 5671 0,'0'0'31,"0"0"-31,0 0 0,0 0 31,0 0 -31,72 -28 0,-32 16 31,4 -12 -31,12 -8 0,12 12 32,-4 0 -32,-12 -12 15,4 4 -15,-20 -8 0,-36 36 31,0 0 -31,0 0 0</inkml:trace>
    </iact:actionData>
  </iact:action>
  <iact:action type="add" startTime="376279">
    <iact:property name="dataType"/>
    <iact:actionData xml:id="d10">
      <inkml:trace xmlns:inkml="http://www.w3.org/2003/InkML" xml:id="stk10" contextRef="#ctx0" brushRef="#br0">7050 5079 0,'0'0'31,"0"0"-31,0 164 0,16 -68 31,-12 4 -31,4 8 16,0 -12 -16,-8 -16 0,0 0 31,12 -20 -31,-8 -12 16,4 -8 -16,12 -28 15,-8 8 -15,-12 -20 32,0 0 -32,0 0 0</inkml:trace>
    </iact:actionData>
  </iact:action>
  <iact:action type="add" startTime="376794">
    <iact:property name="dataType"/>
    <iact:actionData xml:id="d11">
      <inkml:trace xmlns:inkml="http://www.w3.org/2003/InkML" xml:id="stk11" contextRef="#ctx0" brushRef="#br0">7450 4447 0,'0'0'15,"0"0"-15,0 0 31,44 112 -31,-16 -84 0,20 12 16,8 16 -16,-4 8 31,0 24 -15,0 -12 -16,-4 -4 0,-4 8 15,0 -4 -15,-16 -24 32,0 -12 -32,-12 -20 0,12 0 31,-28 -8 -31,0 -12 0,-32 -12 31,28 -8 -31,4 20 0,0 0 0,0 0 0</inkml:trace>
    </iact:actionData>
  </iact:action>
  <iact:action type="add" startTime="377247">
    <iact:property name="dataType"/>
    <iact:actionData xml:id="d12">
      <inkml:trace xmlns:inkml="http://www.w3.org/2003/InkML" xml:id="stk12" contextRef="#ctx0" brushRef="#br0">8042 4471 0,'0'0'15,"0"0"-15,0 0 16,0 0 -16,0 0 0,0 0 0,-80 60 31,60 -44 0,-4 24 -31,-4 12 0,-8 12 32,0 0 -32,4 12 15,-4 8 -15,-8 8 0,4 -16 31,8 -20 -31,12 -16 0,8 -12 32,-4 -4 -32,0 0 0,0 -24 31,8 16 -31,8 -16 0,0 0 16,0 0 -16</inkml:trace>
    </iact:actionData>
  </iact:action>
  <iact:action type="add" startTime="378011">
    <iact:property name="dataType"/>
    <iact:actionData xml:id="d13">
      <inkml:trace xmlns:inkml="http://www.w3.org/2003/InkML" xml:id="stk13" contextRef="#ctx0" brushRef="#br0">8522 4339 0,'0'0'31,"0"0"-31,-8 120 0,8 -76 16,8 12 -16,-4 36 31,12 24 -31,0 24 16,0 16 -16,16 -16 0,0 16 31,4 12 -31,-12 -20 0,4 -32 31,-8 -36 -31,-12 -40 0,-12 -24 32,-4 -16 -32,-8 0 0,-20 -92 15,-4 20 -15,0 -16 32,0 -24 -32,-8 -20 15,20 0 -15,8 20 16,4 -12 -16,-4 -4 31,16 -8 -31,16 -16 0,4 20 31,-4 48 -31,4 20 0,0 -8 16,4 8 -16,4 16 29,8 28 -29,0 8 0,0 16 31,0 32 -31,16 4 0,4 20 32,-12 -8 -32,-4 -8 0,-12 -8 15,-8 0 -15,-16 4 32,-20 0 -32,-12 0 15,-8 20 -15,-12 0 16,-20 36 -16,0 20 31,24 -4 -31,8 0 0,12 -48 31,12 -20 -31,8 -12 0,8 -24 32,0 -8 -32,0 0 0,0 0 0</inkml:trace>
    </iact:actionData>
  </iact:action>
  <iact:action type="add" startTime="378853">
    <iact:property name="dataType"/>
    <iact:actionData xml:id="d14">
      <inkml:trace xmlns:inkml="http://www.w3.org/2003/InkML" xml:id="stk14" contextRef="#ctx0" brushRef="#br0">9046 5191 0,'0'0'31,"0"0"-31,0 0 0,0 144 40,4 -64 -40,8 28 0,-4 4 16,8 4 0,-4 -24 -16,-8 -4 31,0 0 -31,0 0 0,4 -20 16,-12 -16 -16,0 -16 31,0 -24 -31,0 -12 0,0 0 15,-8 -116 1,12 116 -16,0 0 0,0 0 16</inkml:trace>
    </iact:actionData>
  </iact:action>
  <iact:action type="add" startTime="379221">
    <iact:property name="dataType"/>
    <iact:actionData xml:id="d15">
      <inkml:trace xmlns:inkml="http://www.w3.org/2003/InkML" xml:id="stk15" contextRef="#ctx0" brushRef="#br0">9242 5635 0,'0'0'16,"0"0"-16,-40 128 16,24 -92 -16,0 4 31,-4 -8 -31,8 -12 15,-12 8 -15,8 -16 16,12 4 -16,0 0 31,-4 -8 -31,4 12 0,8 0 32,-8 -12 -32,12 -8 0,4 0 0,8 -20 15,0 12 -15,4 20 31,24 -4 -31,4 12 31,24 -24 -31,8 8 0,-4 16 31,-16 -16 -31,12 -32 0,-24 -8 16,-52 36 -16,0 0 31,0 0 -31</inkml:trace>
    </iact:actionData>
  </iact:action>
  <iact:action type="add" startTime="380204">
    <iact:property name="dataType"/>
    <iact:actionData xml:id="d16">
      <inkml:trace xmlns:inkml="http://www.w3.org/2003/InkML" xml:id="stk16" contextRef="#ctx0" brushRef="#br0">11042 3767 0,'0'0'31,"0"0"-31,0 0 0,0 0 16,0 0 -16,0 0 0,0 0 0,0 0 31,0 0 -31,0 0 0,0 0 0,0 0 0,0 0 0,-64 104 62,60 -96 -30,0 0 -32,4 4 0,-8 -4 0,8 8 15,-4 24 16,4 -8 -31,-4 -4 0,4 8 32,20 0 -32,-4 -20 0,4 -8 31,4 4 -31,16 0 0,8 -8 16,16 0 -16,8 -4 31,28 0 -31,-8 -8 0,-12 4 31,-20 0 -31,-12 4 0,-8 0 31,-16 16 -31,-12 -28 0,-20 0 32,-16 -12 -32,24 24 0,0 0 0,0 0 0</inkml:trace>
    </iact:actionData>
  </iact:action>
  <iact:action type="add" startTime="381435">
    <iact:property name="dataType"/>
    <iact:actionData xml:id="d17">
      <inkml:trace xmlns:inkml="http://www.w3.org/2003/InkML" xml:id="stk17" contextRef="#ctx0" brushRef="#br0">12330 4019 0,'0'0'16,"0"0"-16,32 148 15,4 -4 -15,12 -16 16,4 0 0,0 -8 -16,-16 12 15,4 28 -15,-4 -12 31,-8 -32 -31,12 -40 0,-20 -4 41,-8 -20 -41,-8 -28 0,-4 -16 31,-4 -8 -31,0 0 0,-4 0 16,8 0 -16,0 0 0,0 0 0,0 0 31,0 0 -31,0 0 0,0 0 0,0 0 0,0 0 0,0 0 31,0 0 -31,0 0 0,-68 -104 63,68 104 -48,-4 -12 -15,-4 -8 31,-8 -8 -31,-8 -4 0,0 -4 32,-4 -20 -32,-12 -4 0,0 -16 31,16 -40 -31,4 8 0,0 -12 16,16 12 -16,8 20 31,8 16 -31,12 12 15,-12 16 -15,24 -12 16,0 16 -16,12 -4 31,-4 12 -31,8 16 0,-16 4 32,8 20 -32,-8 4 0,0 8 31,-4 12 -31,-4 8 0,-4 -4 15,-12 16 -15,-4 -4 32,-16 -4 -32,-20 -4 0,-8 -4 20,-8 -12 -20,4 0 0,-16 0 16,-8 20 -16,8 -8 31,8 -8 -31,16 8 15,8 0 -15,4 -28 16,20 -8 -16,0 0 31,0 0 -31,0 0 0</inkml:trace>
    </iact:actionData>
  </iact:action>
  <iact:action type="add" startTime="382574">
    <iact:property name="dataType"/>
    <iact:actionData xml:id="d18">
      <inkml:trace xmlns:inkml="http://www.w3.org/2003/InkML" xml:id="stk18" contextRef="#ctx0" brushRef="#br0">13238 5695 0,'0'0'15,"0"0"-15,8 120 32,4 -104 -32,-4 -8 0,4 -4 15,-8 -16 -15,-4 12 16,0 0 -16,0 0 0</inkml:trace>
    </iact:actionData>
  </iact:action>
  <iact:action type="add" startTime="383152">
    <iact:property name="dataType"/>
    <iact:actionData xml:id="d19">
      <inkml:trace xmlns:inkml="http://www.w3.org/2003/InkML" xml:id="stk19" contextRef="#ctx0" brushRef="#br0">13158 5115 0,'0'0'22,"32"116"-22,-8 -8 16,-4 0 -16,4 4 31,-8 0 -31,4 -24 0,-16 -8 32,4 -28 -32,4 -12 0,-12 -20 31,4 -4 -31,-8 -16 0,20 0 15,-8 0 -15,0 0 0,-8 0 32,0 0 -32,0 0 0,0 0 0,0 0 0</inkml:trace>
    </iact:actionData>
  </iact:action>
  <iact:action type="add" startTime="383659">
    <iact:property name="dataType"/>
    <iact:actionData xml:id="d20">
      <inkml:trace xmlns:inkml="http://www.w3.org/2003/InkML" xml:id="stk20" contextRef="#ctx0" brushRef="#br0">13414 5655 0,'0'0'15,"0"0"-15,0 0 5,-104 124 -5,68 -104 31,16 -8 -31,4 0 0,8 -12 0,4 -4 32,8 4 -32,4 -4 0,0 4 0,-8 0 0,0 0 0,80 0 46,-36 0 -14,-8 4 -32,-4 0 0,-4 12 15,16 -12 -15,8 24 32,8 0 -32,-12 -16 15,-16 16 -15,-4 -20 31,-12 -12 -31,-16 4 0,0 0 16,0 0 -16</inkml:trace>
    </iact:actionData>
  </iact:action>
  <iact:action type="add" startTime="384801">
    <iact:property name="dataType"/>
    <iact:actionData xml:id="d21">
      <inkml:trace xmlns:inkml="http://www.w3.org/2003/InkML" xml:id="stk21" contextRef="#ctx0" brushRef="#br0">13886 4451 0,'0'0'16,"64"20"-16,-12 12 16,4 16 -16,16 12 31,0 -4 -31,4 12 16,12 0 -16,-4 -12 15,0 8 -15,-24 -12 31,-20 8 -31,-16 4 0,-16 -24 16,-8 -40 -16,0 0 31,0 0 -31</inkml:trace>
    </iact:actionData>
  </iact:action>
  <iact:action type="add" startTime="385239">
    <iact:property name="dataType"/>
    <iact:actionData xml:id="d22">
      <inkml:trace xmlns:inkml="http://www.w3.org/2003/InkML" xml:id="stk22" contextRef="#ctx0" brushRef="#br0">14602 4267 0,'0'0'31,"0"0"-31,0 0 16,-64 104 -16,8 -64 31,4 0 -31,-8 24 0,4 16 31,-8 28 -31,0 16 0,8 4 16,4 0 -16,24 -4 31,8 -52 -31,20 -72 0,0 0 0,0 0 31</inkml:trace>
    </iact:actionData>
  </iact:action>
  <iact:action type="add" startTime="385723">
    <iact:property name="dataType"/>
    <iact:actionData xml:id="d23">
      <inkml:trace xmlns:inkml="http://www.w3.org/2003/InkML" xml:id="stk23" contextRef="#ctx0" brushRef="#br0">15130 4279 0,'0'0'16,"0"0"-16,32 160 31,-12 -84 -31,-4 20 0,-4 36 16,8 20 -16,8 28 31,-4 -16 -31,-12 -32 0,8 -28 31,-12 -52 -31,4 -16 0,-16 -36 32,-24 0 -32,16 -96 0,0 8 15,-4 4 -15,-4 0 31,-8 -32 -31,-8 -24 0,8 -8 32,12 -8 -32,-32 8 0,48 48 15,-4 -52 -15,12 32 32,4 8 -32,20 20 0,8 24 31,4 24 -31,4 24 0,-8 24 31,32 12 -31,-4 0 0,4 20 16,4 8 -16,-20 24 31,-36 16 -31,-16 20 16,-32 8 -16,-28 -16 15,-24 -20 -15,-36 0 31,24 -24 -31,20 -12 0,8 -20 32,16 -20 -32,24 0 0,24 0 0,0 0 31,0 0 -31</inkml:trace>
    </iact:actionData>
  </iact:action>
  <iact:action type="add" startTime="386674">
    <iact:property name="dataType"/>
    <iact:actionData xml:id="d24">
      <inkml:trace xmlns:inkml="http://www.w3.org/2003/InkML" xml:id="stk24" contextRef="#ctx0" brushRef="#br0">16146 5179 0,'0'0'16,"0"0"-16,0 0 31,0 0 -31,0 0 16,0 0 -16,0 0 0,52 140 16,-48 -64 15,4 12 -31,0 -4 0,0 16 31,-4 -8 -31,-4 -12 0,4 -8 29,-16 -12 -29,8 -28 0,-16 4 16,-4 -4 -16,-12 -12 31,-16 -12 -31,-4 -8 0,-8 -4 31,0 -32 -31,12 -24 0,0 -8 32,16 24 -32,36 44 0,0 0 0,0 0 15</inkml:trace>
    </iact:actionData>
  </iact:action>
  <iact:action type="add" startTime="387313">
    <iact:property name="dataType"/>
    <iact:actionData xml:id="d25">
      <inkml:trace xmlns:inkml="http://www.w3.org/2003/InkML" xml:id="stk25" contextRef="#ctx0" brushRef="#br0">16090 4955 0,'0'0'16,"0"0"-16,0 0 31,0 0 -31</inkml:trace>
    </iact:actionData>
  </iact:action>
  <iact:action type="add" startTime="397989">
    <iact:property name="dataType"/>
    <iact:actionData xml:id="d26">
      <inkml:trace xmlns:inkml="http://www.w3.org/2003/InkML" xml:id="stk26" contextRef="#ctx0" brushRef="#br0">16726 2619 0,'0'0'15,"0"0"-15,0 0 16,0 0 -16,0 0 0,16 104 31,4 -76 -15,0 8 -16,16 20 15,20 -12 -15,4 24 16,-4 -8 0,20 -12 -16,4 12 15,-4 4 -15,0 -20 31,-12 -4 -31,-20 -8 16,-8 0 -16,-16 -12 16,-8 -12 -16,-16 -4 0,4 4 31,4 -8 -31,-4 -4 0,4 0 0,-8 -4 16,4 8 -16,0 0 0,0 0 0</inkml:trace>
    </iact:actionData>
  </iact:action>
  <iact:action type="add" startTime="397990">
    <iact:property name="dataType"/>
    <iact:actionData xml:id="d27">
      <inkml:trace xmlns:inkml="http://www.w3.org/2003/InkML" xml:id="stk27" contextRef="#ctx0" brushRef="#brinv">0 0 0</inkml:trace>
    </iact:actionData>
  </iact:action>
  <iact:action type="add" startTime="397991">
    <iact:property name="dataType"/>
    <iact:actionData xml:id="d28">
      <inkml:trace xmlns:inkml="http://www.w3.org/2003/InkML" xml:id="stk28" contextRef="#ctx0" brushRef="#brinv">17520 6323 0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10" Type="http://schemas.openxmlformats.org/officeDocument/2006/relationships/image" Target="../media/image3.png"/><Relationship Id="rId4" Type="http://schemas.microsoft.com/office/2007/relationships/media" Target="../media/media2.mp4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microsoft.com/office/2011/relationships/inkAction" Target="../ink/inkAction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microsoft.com/office/2007/relationships/media" Target="../media/media5.mp4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10" Type="http://schemas.openxmlformats.org/officeDocument/2006/relationships/image" Target="../media/image9.png"/><Relationship Id="rId4" Type="http://schemas.microsoft.com/office/2007/relationships/media" Target="../media/media6.mp4"/><Relationship Id="rId9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video" Target="NULL" TargetMode="External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7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microsoft.com/office/2007/relationships/media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143000"/>
            <a:ext cx="8329031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Matrix Chain Multiplication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412" y="4191000"/>
            <a:ext cx="8839200" cy="1268485"/>
          </a:xfrm>
        </p:spPr>
        <p:txBody>
          <a:bodyPr/>
          <a:lstStyle/>
          <a:p>
            <a:r>
              <a:rPr lang="en-US" dirty="0"/>
              <a:t>CLRS Chapter 15.1, 15.2, 15.3</a:t>
            </a:r>
          </a:p>
        </p:txBody>
      </p:sp>
      <p:pic>
        <p:nvPicPr>
          <p:cNvPr id="5" name="tmpD2B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3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386">
        <p:fade/>
      </p:transition>
    </mc:Choice>
    <mc:Fallback xmlns="">
      <p:transition spd="med" advTm="26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			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Problem: Given a sequence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Optimize: time it takes to compute the product</a:t>
                </a:r>
              </a:p>
              <a:p>
                <a:endParaRPr lang="en-US" dirty="0"/>
              </a:p>
              <a:p>
                <a:r>
                  <a:rPr lang="en-US" dirty="0"/>
                  <a:t>Consider a single multiplication A by B: </a:t>
                </a:r>
              </a:p>
              <a:p>
                <a:pPr marL="0" indent="0">
                  <a:buNone/>
                </a:pPr>
                <a:r>
                  <a:rPr lang="en-US" dirty="0"/>
                  <a:t> A is size n x m and B is m x l (why m in both matrices?)</a:t>
                </a:r>
              </a:p>
              <a:p>
                <a:pPr marL="365760" lvl="1" indent="0">
                  <a:buNone/>
                </a:pPr>
                <a:r>
                  <a:rPr lang="en-US" dirty="0"/>
                  <a:t>If you use trivial methods the multiplication takes time O(</a:t>
                </a:r>
                <a:r>
                  <a:rPr lang="en-US" dirty="0" err="1"/>
                  <a:t>nml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1246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mp17B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.317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1532" y="5227789"/>
              <a:ext cx="6061350" cy="1369335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532" y="5218787"/>
                <a:ext cx="6079350" cy="138733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7268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549">
        <p:fade/>
      </p:transition>
    </mc:Choice>
    <mc:Fallback xmlns="">
      <p:transition spd="med" advTm="140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You 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ave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dimensions:</a:t>
                </a:r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r>
                  <a:rPr lang="en-US" dirty="0"/>
                  <a:t>: 100 x 10</a:t>
                </a:r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: 10 x 100</a:t>
                </a:r>
              </a:p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baseline="-25000" dirty="0"/>
                  <a:t>3</a:t>
                </a:r>
                <a:r>
                  <a:rPr lang="en-US" dirty="0"/>
                  <a:t>: 100 x 1</a:t>
                </a:r>
              </a:p>
              <a:p>
                <a:pPr marL="365760" lvl="1" indent="0">
                  <a:buNone/>
                </a:pPr>
                <a:r>
                  <a:rPr lang="en-US" b="0" dirty="0"/>
                  <a:t>How do you multiply them?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(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×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will give the same result.</a:t>
                </a:r>
              </a:p>
              <a:p>
                <a:pPr marL="365760" lvl="1" indent="0">
                  <a:buNone/>
                </a:pPr>
                <a:endParaRPr lang="en-US" dirty="0"/>
              </a:p>
              <a:p>
                <a:pPr marL="365760" lvl="1" indent="0">
                  <a:buNone/>
                </a:pPr>
                <a:r>
                  <a:rPr lang="en-US" b="0" dirty="0"/>
                  <a:t>First way costs 10x100x1+100x10x1 operations = 2000</a:t>
                </a:r>
              </a:p>
              <a:p>
                <a:pPr marL="365760" lvl="1" indent="0">
                  <a:buNone/>
                </a:pPr>
                <a:r>
                  <a:rPr lang="en-US" dirty="0"/>
                  <a:t>Second way costs 100x10x100 + 100 x 100x1 operations = 110,000</a:t>
                </a:r>
              </a:p>
              <a:p>
                <a:pPr marL="365760" lvl="1" indent="0">
                  <a:buNone/>
                </a:pPr>
                <a:r>
                  <a:rPr lang="en-US" b="0" dirty="0"/>
                  <a:t>If you have a long chain, how do you decide the order?</a:t>
                </a:r>
              </a:p>
              <a:p>
                <a:pPr marL="36576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46" t="-3333" r="-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Multiplication: 				</a:t>
            </a:r>
            <a:endParaRPr lang="en-US" dirty="0"/>
          </a:p>
        </p:txBody>
      </p:sp>
      <p:pic>
        <p:nvPicPr>
          <p:cNvPr id="2" name="tmp926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.650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8375" y="3989655"/>
              <a:ext cx="6175893" cy="74695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9375" y="3980656"/>
                <a:ext cx="6193893" cy="7649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12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729">
        <p:fade/>
      </p:transition>
    </mc:Choice>
    <mc:Fallback xmlns="">
      <p:transition spd="med" advTm="2627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have A B C D E F G</a:t>
            </a:r>
          </a:p>
          <a:p>
            <a:pPr marL="0" indent="0">
              <a:buNone/>
            </a:pPr>
            <a:r>
              <a:rPr lang="en-US" dirty="0"/>
              <a:t>A few ways:</a:t>
            </a:r>
          </a:p>
          <a:p>
            <a:pPr marL="0" indent="0">
              <a:buNone/>
            </a:pPr>
            <a:r>
              <a:rPr lang="en-US" dirty="0"/>
              <a:t>(A (B (C (D (E (F G)))))), (((A B) (C D)) ((E F) G)), </a:t>
            </a:r>
          </a:p>
          <a:p>
            <a:pPr marL="0" indent="0">
              <a:buNone/>
            </a:pPr>
            <a:r>
              <a:rPr lang="en-US" dirty="0"/>
              <a:t>((A B) ((C D) E) (F G)), (A (B (((C D) E) F) G)), </a:t>
            </a:r>
          </a:p>
          <a:p>
            <a:pPr marL="0" indent="0">
              <a:buNone/>
            </a:pPr>
            <a:r>
              <a:rPr lang="en-US" dirty="0"/>
              <a:t>and many, many 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Too many to exhaustively search.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Different Ways of Multiplying a Chain of Matrices				</a:t>
            </a:r>
            <a:endParaRPr lang="en-US" dirty="0"/>
          </a:p>
        </p:txBody>
      </p:sp>
      <p:pic>
        <p:nvPicPr>
          <p:cNvPr id="6" name="tmp9A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5294" y="2579101"/>
              <a:ext cx="5633870" cy="863495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6294" y="2570103"/>
                <a:ext cx="5651870" cy="8814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1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565">
        <p:fade/>
      </p:transition>
    </mc:Choice>
    <mc:Fallback xmlns="">
      <p:transition spd="med" advTm="1085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 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Since we cannot exhaustively search, we will look for dividing the problem into smaller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Idea: Divide the chain into smaller chains by looking at the </a:t>
            </a:r>
            <a:r>
              <a:rPr lang="en-US" dirty="0">
                <a:solidFill>
                  <a:srgbClr val="FF0000"/>
                </a:solidFill>
              </a:rPr>
              <a:t>last</a:t>
            </a:r>
            <a:r>
              <a:rPr lang="en-US" dirty="0">
                <a:solidFill>
                  <a:schemeClr val="tx2"/>
                </a:solidFill>
              </a:rPr>
              <a:t> multiplication. Consider the cost.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                         ((A x (B x C)) x (D x (E x F))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(A x (B x (C x (D x (E x F)))))    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tmpBB8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6.682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82473" y="3374490"/>
              <a:ext cx="7639761" cy="3091064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3473" y="3365490"/>
                <a:ext cx="7657761" cy="310906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35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263">
        <p:fade/>
      </p:transition>
    </mc:Choice>
    <mc:Fallback xmlns="">
      <p:transition spd="med" advTm="2962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292176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Chain: A</a:t>
                </a:r>
                <a:r>
                  <a:rPr lang="en-US" sz="2600" baseline="-25000" dirty="0"/>
                  <a:t>1</a:t>
                </a:r>
                <a:r>
                  <a:rPr lang="en-US" sz="2600" dirty="0"/>
                  <a:t>, A</a:t>
                </a:r>
                <a:r>
                  <a:rPr lang="en-US" sz="2600" baseline="-25000" dirty="0"/>
                  <a:t>2</a:t>
                </a:r>
                <a:r>
                  <a:rPr lang="en-US" sz="2600" dirty="0"/>
                  <a:t>, A</a:t>
                </a:r>
                <a:r>
                  <a:rPr lang="en-US" sz="2600" baseline="-25000" dirty="0"/>
                  <a:t>3</a:t>
                </a:r>
                <a:r>
                  <a:rPr lang="en-US" sz="2600" dirty="0"/>
                  <a:t>, … A</a:t>
                </a:r>
                <a:r>
                  <a:rPr lang="en-US" sz="2600" baseline="-25000" dirty="0"/>
                  <a:t>n</a:t>
                </a:r>
              </a:p>
              <a:p>
                <a:pPr marL="0" indent="0">
                  <a:buNone/>
                </a:pPr>
                <a:r>
                  <a:rPr lang="en-US" sz="2600" dirty="0"/>
                  <a:t>A</a:t>
                </a:r>
                <a:r>
                  <a:rPr lang="en-US" sz="2600" baseline="-25000" dirty="0"/>
                  <a:t>i</a:t>
                </a:r>
                <a:r>
                  <a:rPr lang="en-US" sz="2600" dirty="0"/>
                  <a:t> has dimensions p</a:t>
                </a:r>
                <a:r>
                  <a:rPr lang="en-US" sz="2600" baseline="-25000" dirty="0"/>
                  <a:t>i-1</a:t>
                </a:r>
                <a:r>
                  <a:rPr lang="en-US" sz="2600" dirty="0"/>
                  <a:t> x p</a:t>
                </a:r>
                <a:r>
                  <a:rPr lang="en-US" sz="2600" baseline="-25000" dirty="0"/>
                  <a:t>i </a:t>
                </a:r>
                <a:r>
                  <a:rPr lang="en-US" sz="2600" dirty="0"/>
                  <a:t>(so A</a:t>
                </a:r>
                <a:r>
                  <a:rPr lang="en-US" sz="2600" baseline="-25000" dirty="0"/>
                  <a:t>3</a:t>
                </a:r>
                <a:r>
                  <a:rPr lang="en-US" sz="2600" dirty="0"/>
                  <a:t> has dimensions p</a:t>
                </a:r>
                <a:r>
                  <a:rPr lang="en-US" sz="2600" baseline="-25000" dirty="0"/>
                  <a:t>2</a:t>
                </a:r>
                <a:r>
                  <a:rPr lang="en-US" sz="2600" dirty="0"/>
                  <a:t> x p</a:t>
                </a:r>
                <a:r>
                  <a:rPr lang="en-US" sz="2600" baseline="-25000" dirty="0"/>
                  <a:t>3 </a:t>
                </a:r>
                <a:r>
                  <a:rPr lang="en-US" sz="2600" dirty="0"/>
                  <a:t>and A</a:t>
                </a:r>
                <a:r>
                  <a:rPr lang="en-US" sz="2600" baseline="-25000" dirty="0"/>
                  <a:t>4</a:t>
                </a:r>
                <a:r>
                  <a:rPr lang="en-US" sz="2600" dirty="0"/>
                  <a:t> has dimensions p</a:t>
                </a:r>
                <a:r>
                  <a:rPr lang="en-US" sz="2600" baseline="-25000" dirty="0"/>
                  <a:t>3</a:t>
                </a:r>
                <a:r>
                  <a:rPr lang="en-US" sz="2600" dirty="0"/>
                  <a:t> x p</a:t>
                </a:r>
                <a:r>
                  <a:rPr lang="en-US" sz="2600" baseline="-25000" dirty="0"/>
                  <a:t>4,</a:t>
                </a:r>
                <a:r>
                  <a:rPr lang="en-US" sz="2600" dirty="0"/>
                  <a:t> why?)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m[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, j] =  #operations to optimally compute A</a:t>
                </a:r>
                <a:r>
                  <a:rPr lang="en-US" sz="2600" baseline="-25000" dirty="0"/>
                  <a:t>i </a:t>
                </a:r>
                <a:r>
                  <a:rPr lang="en-US" sz="2600" dirty="0"/>
                  <a:t>x A</a:t>
                </a:r>
                <a:r>
                  <a:rPr lang="en-US" sz="2600" baseline="-25000" dirty="0"/>
                  <a:t>i+1</a:t>
                </a:r>
                <a:r>
                  <a:rPr lang="en-US" sz="2600" dirty="0"/>
                  <a:t> x A</a:t>
                </a:r>
                <a:r>
                  <a:rPr lang="en-US" sz="2600" baseline="-25000" dirty="0"/>
                  <a:t>i+2</a:t>
                </a:r>
                <a:r>
                  <a:rPr lang="en-US" sz="2600" dirty="0"/>
                  <a:t> x …x </a:t>
                </a:r>
                <a:r>
                  <a:rPr lang="en-US" sz="2600" dirty="0" err="1"/>
                  <a:t>A</a:t>
                </a:r>
                <a:r>
                  <a:rPr lang="en-US" sz="2600" baseline="-25000" dirty="0" err="1"/>
                  <a:t>j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How do we divide the interval [</a:t>
                </a:r>
                <a:r>
                  <a:rPr lang="en-US" sz="2600" dirty="0" err="1"/>
                  <a:t>i,j</a:t>
                </a:r>
                <a:r>
                  <a:rPr lang="en-US" sz="2600" dirty="0"/>
                  <a:t>] into subintervals?</a:t>
                </a:r>
              </a:p>
              <a:p>
                <a:pPr marL="0" indent="0">
                  <a:buNone/>
                </a:pPr>
                <a:r>
                  <a:rPr lang="en-US" sz="2600" dirty="0"/>
                  <a:t>m[</a:t>
                </a:r>
                <a:r>
                  <a:rPr lang="en-US" sz="2600" dirty="0" err="1"/>
                  <a:t>i</a:t>
                </a:r>
                <a:r>
                  <a:rPr lang="en-US" sz="2600" dirty="0"/>
                  <a:t> ,j] =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lim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lim>
                                </m:limLow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fName>
                              <m:e>
                                <m:sSub>
                                  <m:sSub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292176" cy="5029200"/>
              </a:xfrm>
              <a:blipFill>
                <a:blip r:embed="rId7"/>
                <a:stretch>
                  <a:fillRect l="-1066" t="-2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Multiplication: Substructure</a:t>
            </a:r>
            <a:endParaRPr lang="en-US" dirty="0"/>
          </a:p>
        </p:txBody>
      </p:sp>
      <p:pic>
        <p:nvPicPr>
          <p:cNvPr id="5" name="tmp78F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6.34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6" name="Ink 5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5209" y="4684118"/>
              <a:ext cx="5920425" cy="1899182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6209" y="4675119"/>
                <a:ext cx="5938426" cy="19171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7193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6494">
        <p:fade/>
      </p:transition>
    </mc:Choice>
    <mc:Fallback xmlns="">
      <p:transition spd="med" advTm="426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Multiplication: </a:t>
            </a:r>
            <a:r>
              <a:rPr lang="en-US" dirty="0" err="1">
                <a:solidFill>
                  <a:srgbClr val="0070C0"/>
                </a:solidFill>
              </a:rPr>
              <a:t>Memoization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How would you </a:t>
            </a:r>
            <a:r>
              <a:rPr lang="en-US" sz="2600" dirty="0" err="1"/>
              <a:t>memoize</a:t>
            </a:r>
            <a:r>
              <a:rPr lang="en-US" sz="2600" dirty="0"/>
              <a:t> the above?</a:t>
            </a:r>
          </a:p>
          <a:p>
            <a:pPr marL="0" indent="0">
              <a:buNone/>
            </a:pPr>
            <a:r>
              <a:rPr lang="en-US" sz="2600" dirty="0"/>
              <a:t>You need to keep m[</a:t>
            </a:r>
            <a:r>
              <a:rPr lang="en-US" sz="2600" dirty="0" err="1"/>
              <a:t>i</a:t>
            </a:r>
            <a:r>
              <a:rPr lang="en-US" sz="2600" dirty="0"/>
              <a:t>, j] in an array.</a:t>
            </a:r>
          </a:p>
          <a:p>
            <a:pPr marL="0" indent="0">
              <a:buNone/>
            </a:pPr>
            <a:r>
              <a:rPr lang="en-US" sz="2600" dirty="0"/>
              <a:t>In what order will the array get filled? </a:t>
            </a:r>
            <a:r>
              <a:rPr lang="en-US" sz="2600"/>
              <a:t>See Figure </a:t>
            </a:r>
            <a:r>
              <a:rPr lang="en-US" sz="2600" dirty="0"/>
              <a:t>15.5 in CLRS</a:t>
            </a:r>
          </a:p>
          <a:p>
            <a:endParaRPr lang="en-US" dirty="0"/>
          </a:p>
        </p:txBody>
      </p:sp>
      <p:pic>
        <p:nvPicPr>
          <p:cNvPr id="5" name="tmp758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3.8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02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787">
        <p:fade/>
      </p:transition>
    </mc:Choice>
    <mc:Fallback xmlns="">
      <p:transition spd="med" advTm="98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Matrix Chain Multiplication: Dynamic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Running 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Memory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Exercise 1: can you avoid </a:t>
                </a:r>
                <a:r>
                  <a:rPr lang="en-US" dirty="0" err="1"/>
                  <a:t>memoization</a:t>
                </a:r>
                <a:r>
                  <a:rPr lang="en-US" dirty="0"/>
                  <a:t> and replace it with loops</a:t>
                </a:r>
              </a:p>
              <a:p>
                <a:r>
                  <a:rPr lang="en-US" dirty="0"/>
                  <a:t>Exercise 2: can you output the </a:t>
                </a:r>
                <a:r>
                  <a:rPr lang="en-US" dirty="0" err="1"/>
                  <a:t>parenthesization</a:t>
                </a:r>
                <a:r>
                  <a:rPr lang="en-US" dirty="0"/>
                  <a:t> that achieves optimal computation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333" r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mpE5E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3.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34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680">
        <p:fade/>
      </p:transition>
    </mc:Choice>
    <mc:Fallback xmlns="">
      <p:transition spd="med" advTm="87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count the number of </a:t>
            </a:r>
            <a:r>
              <a:rPr lang="en-US" dirty="0" err="1"/>
              <a:t>parenthesizations</a:t>
            </a:r>
            <a:r>
              <a:rPr lang="en-US" dirty="0"/>
              <a:t> via dynamic programming?</a:t>
            </a:r>
          </a:p>
        </p:txBody>
      </p:sp>
      <p:pic>
        <p:nvPicPr>
          <p:cNvPr id="4" name="tmp60A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223">
        <p:fade/>
      </p:transition>
    </mc:Choice>
    <mc:Fallback xmlns="">
      <p:transition spd="med" advTm="19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6386|recordLength=26399|start=0|end=26386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96263|recordLength=296309|start=0|end=296263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QAAAAn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NHAUEAAAAC1BlblN0cm9rZVYxBAAAAApBdHRyaWJ1dGVzBVRyYWNlCVN0YXJ0VGltZQRUeXBlBAQABA9QZW5BdHRyaWJ1dGVzVjECAAAACklua1RyYWNlVjECAAAAEAxBY3Rpb25UeXBlVjECAAAAAgAAAAkoAAAACSkAAAAaFQEAAAAAAAXW////DEFjdGlvblR5cGVWMQEAAAAHdmFsdWVfXwAIAgAAAAAAAAABBQAAAAQAAAAJKwAAAAksAAAARCQBAAAAAAAB0////9b///8AAAAAAQYAAAAEAAAACS4AAAAJLwAAALvHAQAAAAAAAdD////W////AAAAAAEHAAAABAAAAAkxAAAACTIAAAC9yQEAAAAAAAHN////1v///wAAAAABCAAAAAQAAAAJNAAAAAk1AAAATc4BAAAAAAAByv///9b///8AAAAAAQkAAAAEAAAACTcAAAAJOAAAAF/QAQAAAAAAAcf////W////AAAAAAEKAAAABAAAAAk6AAAACTsAAAC50gEAAAAAAAHE////1v///wAAAAABCwAAAAQAAAAJPQAAAAk+AAAAKfMBAAAAAAABwf///9b///8AAAAAAQwAAAAEAAAACUAAAAAJQQAAABQTAgAAAAAAAb7////W////AAAAAAENAAAABAAAAAlDAAAACUQAAAA2FQIAAAAAAAG7////1v///wAAAAABDgAAAAQAAAAJRgAAAAlHAAAA6hcCAAAAAAABuP///9b///8AAAAAAQ8AAAAEAAAACUkAAAAJSgAAANklAgAAAAAAAbX////W////AAAAAAEQAAAABAAAAAlMAAAACU0AAACkLQIAAAAAAAGy////1v///wAAAAABEQAAAAQAAAAJTwAAAAlQAAAAkzICAAAAAAABr////9b///8AAAAAARIAAAAEAAAACVIAAAAJUwAAACM1AgAAAAAAAaz////W////AAAAAAETAAAABAAAAAlVAAAACVYAAADGQQIAAAAAAAGp////1v///wAAAAABFAAAAAQAAAAJWAAAAAlZAAAAlEQCAAAAAAABpv///9b///8AAAAAARUAAAAEAAAACVsAAAAJXAAAAM1qAgAAAAAAAaP////W////AAAAAAEWAAAABAAAAAleAAAACV8AAAAreAIAAAAAAAGg////1v///wAAAAABFwAAAAQAAAAJYQAAAAliAAAAEHwCAAAAAAABnf///9b///8AAAAAARgAAAAEAAAACWQAAAAJZQAAACLxAgAAAAAAAZr////W////AAAAAAEZAAAABAAAAAlnAAAACWgAAAB3+wIAAAAAAAGX////1v///wAAAAABGgAAAAQAAAAJagAAAAlrAAAAJhIDAAAAAAABlP///9b///8AAAAAARsAAAAEAAAACW0AAAAJbgAAAOMYAwAAAAAAAZH////W////AAAAAAEcAAAABAAAAAlwAAAACXEAAACvGwMAAAAAAAGO////1v///wAAAAABHQAAAAQAAAAJcwAAAAl0AAAAnyADAAAAAAABi////9b///8AAAAAAR4AAAAEAAAACXYAAAAJdwAAAKY4AwAAAAAAAYj////W////AAAAAAEfAAAABAAAAAl5AAAACXoAAABUSwMAAAAAAAGF////1v///wAAAAABIAAAAAQAAAAJfAAAAAl9AAAAEk4DAAAAAAABgv///9b///8AAAAAASEAAAAEAAAACX8AAAAJgAAAAN9QAwAAAAAAAX/////W////AAAAAAEiAAAABAAAAAmCAAAACYMAAACjbAMAAAAAAAF8////1v///wAAAAABIwAAAAQAAAAJhQAAAAmGAAAAtHEDAAAAAAABef///9b///8AAAAAASQAAAAEAAAACYgAAAAJiQAAANt1AwAAAAAAAXb////W////AAAAAAElAAAABAAAAAmLAAAACYwAAACW/gMAAAAAAAFz////1v///wAAAAABJgAAAAQAAAAJjgAAAAmPAAAAVQEEAAAAAAABcP///9b///8AAAAAAScAAAAEAAAACZEAAAAJkgAAAAwFBAAAAAAAAW3////W////AAAAAAUoAAAAD1BlbkF0dHJpYnV0ZXNWMQoAAAAHX2NvbG9yQQdfY29sb3JSB19jb2xvckcHX2NvbG9yQgpGaXRUb0N1cnZlBkhlaWdodA5JZ25vcmVQcmVzc3VyZQ1Jc0hpZ2hsaWdodGVyBVNoYXBlBVdpZHRoAAAAAAAAAAAEAAICAgIBBgEBDEJydXNoU2hhcGVWMQIAAAAGAgAAAP//AAAAAAAAAAAACEAAAAVs////DEJydXNoU2hhcGVWMQEAAAAHdmFsdWVfXwAIAgAAAAEAAAAAAAAAAAAIQAUpAAAACklua1RyYWNlVjEDAAAADUxpc3RgMStfaXRlbXMMTGlzdGAxK19zaXplD0xpc3RgMStfdmVyc2lvbgQAABhTaGFyZWQuSW5raW5nLklua1BvaW50W10CAAAACAgCAAAACZUAAACkAAAApAAAAAErAAAAKAAAAP//AAAAAAAAAAAACEAAAAFq////bP///wEAAAAAAAAAAAAIQAEsAAAAKQAAAAmXAAAAlQAAAJUAAAABLgAAACgAAAD//wAAAAAAAAAAAAhAAAABaP///2z///8BAAAAAAAAAAAACEABLwAAACkAAAAJmQAAAAUAAAAFAAAAATEAAAAoAAAA//8AAAAAAAAAAAAIQAAAAWb///9s////AQAAAAAAAAAAAAhAATIAAAApAAAACZsAAABcAAAAXAAAAAE0AAAAKAAAAP//AAAAAAAAAAAACEAAAAFk////bP///wEAAAAAAAAAAAAIQAE1AAAAKQAAAAmdAAAAHwAAAB8AAAABNwAAACgAAAD//wAAAAAAAAAAAAhAAAABYv///2z///8BAAAAAAAAAAAACEABOAAAACkAAAAJnwAAABgAAAAYAAAAAToAAAAoAAAA//8AAAAAAAAAAAAIQAAAAWD///9s////AQAAAAAAAAAAAAhAATsAAAApAAAACaEAAABNAAAATQAAAAE9AAAAKAAAAP//AAAAAAAAAAAACEAAAAFe////bP///wEAAAAAAAAAAAAIQAE+AAAAKQAAAAmjAAAATwAAAE8AAAABQAAAACgAAAD//wAAAAAAAAAAAAhAAAABXP///2z///8BAAAAAAAAAAAACEABQQAAACkAAAAJpQAAABUAAAAVAAAAAUMAAAAoAAAA//8AAAAAAAAAAAAIQAAAAVr///9s////AQAAAAAAAAAAAAhAAUQAAAApAAAACacAAAAXAAAAFwAAAAFGAAAAKAAAAP//AAAAAAAAAAAACEAAAAFY////bP///wEAAAAAAAAAAAAIQAFHAAAAKQAAAAmpAAAAZAAAAGQAAAABSQAAACgAAAD//wAAAAAAAAAAAAhAAAABVv///2z///8BAAAAAAAAAAAACEABSgAAACkAAAAJqwAAAGsAAABrAAAAAUwAAAAoAAAA//8AAAAAAAAAAAAIQAAAAVT///9s////AQAAAAAAAAAAAAhAAU0AAAApAAAACa0AAABMAAAATAAAAAFPAAAAKAAAAP//AAAAAAAAAAAACEAAAAFS////bP///wEAAAAAAAAAAAAIQAFQAAAAKQAAAAmvAAAAIQAAACEAAAABUgAAACgAAAD//wAAAAAAAAAAAAhAAAABUP///2z///8BAAAAAAAAAAAACEABUwAAACkAAAAJsQAAADMAAAAzAAAAAVUAAAAoAAAA//8AAAAAAAAAAAAIQAAAAU7///9s////AQAAAAAAAAAAAAhAAVYAAAApAAAACbMAAAAmAAAAJgAAAAFYAAAAKAAAAP//AAAAAAAAAAAACEAAAAFM////bP///wEAAAAAAAAAAAAIQAFZAAAAKQAAAAm1AAAAJQAAACUAAAABWwAAACgAAAD//wAAAAAAAAAAAAhAAAABSv///2z///8BAAAAAAAAAAAACEABXAAAACkAAAAJtwAAAHMAAABzAAAAAV4AAAAoAAAA//8AAAAAAAAAAAAIQAAAAUj///9s////AQAAAAAAAAAAAAhAAV8AAAApAAAACbkAAAAyAAAAMgAAAAFhAAAAKAAAAP//AAAAAAAAAAAACEAAAAFG////bP///wEAAAAAAAAAAAAIQAFiAAAAKQAAAAm7AAAAOQAAADkAAAABZAAAACgAAAD//wAAAAAAAAAAAAhAAAABRP///2z///8BAAAAAAAAAAAACEABZQAAACkAAAAJvQAAAFoAAABaAAAAAWcAAAAoAAAA//8AAAAAAAAAAAAIQAAAAUL///9s////AQAAAAAAAAAAAAhAAWgAAAApAAAACb8AAADcAAAA3AAAAAFqAAAAKAAAAP//AAAAAAAAAAAACEAAAAFA////bP///wEAAAAAAAAAAAAIQAFrAAAAKQAAAAnBAAAAcwAAAHMAAAABbQAAACgAAAD//wAAAAAAAAAAAAhAAAABPv///2z///8BAAAAAAAAAAAACEABbgAAACkAAAAJwwAAACsAAAArAAAAAXAAAAAoAAAA//8AAAAAAAAAAAAIQAAAATz///9s////AQAAAAAAAAAAAAhAAXEAAAApAAAACcUAAAAjAAAAIwAAAAFzAAAAKAAAAP//AAAAAAAAAAAACEAAAAE6////bP///wEAAAAAAAAAAAAIQAF0AAAAKQAAAAnHAAAAggAAAIIAAAABdgAAACgAAAD//wAAAAAAAAAAAAhAAAABOP///2z///8BAAAAAAAAAAAACEABdwAAACkAAAAJyQAAAGIAAABiAAAAAXkAAAAoAAAA//8AAAAAAAAAAAAIQAAAATb///9s////AQAAAAAAAAAAAAhAAXoAAAApAAAACcsAAAAkAAAAJAAAAAF8AAAAKAAAAP//AAAAAAAAAAAACEAAAAE0////bP///wEAAAAAAAAAAAAIQAF9AAAAKQAAAAnNAAAAHwAAAB8AAAABfwAAACgAAAD//wAAAAAAAAAAAAhAAAABMv///2z///8BAAAAAAAAAAAACEABgAAAACkAAAAJzwAAAH0AAAB9AAAAAYIAAAAoAAAA//8AAAAAAAAAAAAIQAAAATD///9s////AQAAAAAAAAAAAAhAAYMAAAApAAAACdEAAABiAAAAYgAAAAGFAAAAKAAAAP//AAAAAAAAAAAACEAAAAEu////bP///wEAAAAAAAAAAAAIQAGGAAAAKQAAAAnTAAAASQAAAEkAAAABiAAAACgAAAD//wAAAAAAAAAAAAhAAAABLP///2z///8BAAAAAAAAAAAACEABiQAAACkAAAAJ1QAAAGwAAABsAAAAAYsAAAAoAAAA//8AAAAAAAAAAAAIQAAAASr///9s////AQAAAAAAAAAAAAhAAYwAAAApAAAACdcAAAAkAAAAJAAAAAGOAAAAKAAAAP//AAAAAAAAAAAACEAAAAEo////bP///wEAAAAAAAAAAAAIQAGPAAAAKQAAAAnZAAAAHwAAAB8AAAABkQAAACgAAAD//wAAAAAAAAAAAAhAAAABJv///2z///8BAAAAAAAAAAAACEABkgAAACkAAAAJ2wAAAHoAAAB6AAAAB5UAAAAAAQAAAAABAAAECklua1BvaW50VjEC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1cB5cAAAAAAQAAAAABAAAECklua1BvaW50VjECAA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1rB5kAAAAAAQAAAAgAAAAECklua1BvaW50VjECAAAACRUCAAAJFgIAAAkXAgAACRgCAAAJGQIAAA0DB5sAAAAAAQAAAIAAAAAECklua1BvaW50VjECAA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0kB50AAAAAAQAAACAAAAAECklua1BvaW50VjECAAAACXYCAAAJdwIAAAl4AgAACXkCAAAJegIAAAl7AgAACXwCAAAJfQIAAAl+AgAACX8CAAAJgAIAAAmBAgAACYICAAAJgwIAAAmEAgAACYUCAAAJhgIAAAmHAgAACYgCAAAJiQIAAAmKAgAACYsCAAAJjAIAAAmNAgAACY4CAAAJjwIAAAmQAgAACZECAAAJkgIAAAmTAgAACZQCAAAKB58AAAAAAQAAACAAAAAECklua1BvaW50VjECAAAACZUCAAAJlgIAAAmXAgAACZgCAAAJmQIAAAmaAgAACZsCAAAJnAIAAAmdAgAACZ4CAAAJnwIAAAmgAgAACaECAAAJogIAAAmjAgAACaQCAAAJpQIAAAmmAgAACacCAAAJqAIAAAmpAgAACaoCAAAJqwIAAAmsAgAADQgHoQAAAAABAAAAgAAAAAQKSW5rUG9pbnRWMQIA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DTMHowAAAAABAAAAgAAAAAQKSW5rUG9pbnRWMQIA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0xB6UAAAAAAQAAACAAAAAECklua1BvaW50VjECAAAACUkDAAAJSgMAAAlLAwAACUwDAAAJTQMAAAlOAwAACU8DAAAJUAMAAAlRAwAACVIDAAAJUwMAAAlUAwAACVUDAAAJVgMAAAlXAwAACVgDAAAJWQMAAAlaAwAACVsDAAAJXAMAAAldAwAADQsHpwAAAAABAAAAIAAAAAQKSW5rUG9pbnRWMQIAAAAJXgMAAAlfAwAACWADAAAJYQMAAAliAwAACWMDAAAJZAMAAAllAwAACWYDAAAJZwMAAAloAwAACWkDAAAJagMAAAlrAwAACWwDAAAJbQMAAAluAwAACW8DAAAJcAMAAAlxAwAACXIDAAAJcwMAAAl0AwAADQkHqQAAAAABAAAAgAAAAAQKSW5rUG9pbnRWMQIA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0cB6sAAAAAAQAAAIAAAAAECklua1BvaW50VjECAA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0VB60AAAAAAQAAAIAAAAAECklua1BvaW50VjECA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NNAevAAAAAAEAAABAAAAABApJbmtQb2ludFYxAgAAAAmQBAAACZEEAAAJkgQAAAmTBAAACZQEAAAJlQQAAAmWBAAACZcEAAAJmAQAAAmZBAAACZoEAAAJmwQAAAmcBAAACZ0EAAAJngQAAAmfBAAACaAEAAAJoQQAAAmiBAAACaMEAAAJpAQAAAmlBAAACaYEAAAJpwQAAAmoBAAACakEAAAJqgQAAAmrBAAACawEAAAJrQQAAAmuBAAACa8EAAAJsAQAAA0fB7EAAAAAAQAAAEAAAAAECklua1BvaW50VjECA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DQ0HswAAAAABAAAAQAAAAAQKSW5rUG9pbnRWMQIAAAAJ5AQAAAnlBAAACeYEAAAJ5wQAAAnoBAAACekEAAAJ6gQAAAnrBAAACewEAAAJ7QQAAAnuBAAACe8EAAAJ8AQAAAnxBAAACfIEAAAJ8wQAAAn0BAAACfUEAAAJ9gQAAAn3BAAACfgEAAAJ+QQAAAn6BAAACfsEAAAJ/AQAAAn9BAAACf4EAAAJ/wQAAAkABQAACQEFAAAJAgUAAAkDBQAACQQFAAAJBQUAAAkGBQAACQcFAAAJCAUAAAkJBQAADRoHtQAAAAABAAAAQAAAAAQKSW5rUG9pbnRWMQIAAAAJCgUAAAkLBQAACQwFAAAJDQUAAAkOBQAACQ8FAAAJEAUAAAkRBQAACRIFAAAJEwUAAAkUBQAACRUFAAAJFgUAAAkXBQAACRgFAAAJGQUAAAkaBQAACRsFAAAJHAUAAAkdBQAACR4FAAAJHwUAAAkgBQAACSEFAAAJIgUAAAkjBQAACSQFAAAJJQUAAAkmBQAACScFAAAJKAUAAAkpBQAACSoFAAAJKwUAAAksBQAACS0FAAAJLgUAAA0bB7cAAAAAAQAAAIAAAAAECklua1BvaW50VjECAA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CZ4FAAAJnwUAAAmgBQAACaEFAAANDQe5AAAAAAEAAABAAAAABApJbmtQb2ludFYxAgA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NDge7AAAAAAEAAABAAAAABApJbmtQb2ludFYxAgA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0HB70AAAAAAQAAAIAAAAAECklua1BvaW50VjECAAAACQ0GAAAJDgYAAAkPBgAACRAGAAAJEQYAAAkSBgAACRMGAAAJFAYAAAkVBgAACRYGAAAJFwYAAAkYBgAACRkGAAAJGgYAAAkbBgAACRwGAAAJHQYAAAkeBgAACR8GAAAJIAYAAAkhBgAACSIGAAAJIwYAAAkkBgAACSUGAAAJJgYAAAknBgAACSgGAAAJKQYAAAkqBgAACSsGAAAJLAYAAAktBgAACS4GAAAJLwYAAAkwBgAACTEGAAAJMgY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DSYHvwAAAAABAAAAAAEAAAQKSW5rUG9pbnRWMQIAAAAJZwYAAAloBgAACWkGAAAJagYAAAlrBgAACWwGAAAJbQYAAAluBgAACW8GAAAJcAYAAAlxBgAACXIGAAAJcwYAAAl0BgAACXUG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JAAcAAAkBBw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JQgcAAA0kB8EAAAAAAQAAAIAAAAAECklua1BvaW50VjECAAAACUMHAAAJRAcAAAlFBwAACUYHAAAJRwcAAAlIBwAACUkHAAAJSgcAAAlLBwAACUwHAAAJTQcAAAlOBwAACU8HAAAJUAcAAAlRBwAACVIHAAAJUwcAAAlUBwAACVUHAAAJVgcAAAlXBwAACVgHAAAJWQcAAAlaBwAACVsHAAAJXAcAAAldBwAACV4HAAAJXwcAAAlgBwAACWEHAAAJYgcAAAljBwAACWQHAAAJZQcAAAlmBwAACWcHAAAJaAcAAAlpBwAACWoHAAAJawcAAAlsBwAACW0HAAAJbgcAAAlvBwAACXAHAAAJcQc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CbIHAAAJswcAAAm0BwAACbUHAAANDQfDAAAAAAEAAABAAAAABApJbmtQb2ludFYxAgAAAAm2BwAACbcHAAAJuAcAAAm5BwAACboHAAAJuwcAAAm8BwAACb0HAAAJvgcAAAm/BwAACcAHAAAJwQcAAAnCBwAACcMHAAAJxAcAAAnFBwAACcYHAAAJxwcAAAnIBwAACckHAAAJygcAAAnLBwAACcwHAAAJzQcAAAnOBwAACc8HAAAJ0AcAAAnRBwAACdIHAAAJ0wcAAAnUBwAACdUHAAAJ1gcAAAnXBwAACdgHAAAJ2QcAAAnaBwAACdsHAAAJ3AcAAAndBwAACd4HAAAJ3wcAAAngBwAADRUHxQAAAAABAAAAQAAAAAQKSW5rUG9pbnRWMQIAAAAJ4QcAAAniBwAACeMHAAAJ5AcAAAnlBwAACeYHAAAJ5wcAAAnoBwAACekHAAAJ6gcAAAnrBwAACewHAAAJ7QcAAAnuBwAACe8HAAAJ8AcAAAnxBwAACfIHAAAJ8wcAAAn0BwAACfUHAAAJ9gcAAAn3BwAACfgHAAAJ+QcAAAn6BwAACfsHAAAJ/AcAAAn9BwAACf4HAAAJ/wcAAAkACAAACQEIAAAJAggAAAkDCAAADR0HxwAAAAABAAAAAAEAAAQKSW5rUG9pbnRWMQIAAAAJBAgAAAkFCAAACQYIAAAJBwgAAAkICAAACQkIAAAJCggAAAkLCAAACQwIAAAJDQgAAAkOCAAACQ8IAAAJEAgAAAkRCAAACRIIAAAJEwgAAAkUCAAACRUIAAAJFggAAAkXCAAACRgIAAAJGQgAAAkaCAAACRsIAAAJHAgAAAkdCAAACR4IAAAJHwgAAAkgCAAACSEIAAAJIggAAAkjCAAACSQIAAAJJQgAAAkmCAAACScIAAAJKAgAAAkpCAAACSoIAAAJKwgAAAksCAAACS0IAAAJLggAAAkvCAAACTAIAAAJMQgAAAkyCAAACTMIAAAJNAgAAAk1CAAACTYIAAAJNwgAAAk4CAAACTkIAAAJOggAAAk7CAAACTwIAAAJPQgAAAk+CAAACT8IAAAJQAgAAAlBCAAACUIIAAAJQwgAAAlECAAACUUIAAAJRggAAAlHCAAACUgIAAAJSQgAAAlKCAAACUsIAAAJTAgAAAlNCAAACU4IAAAJTwgAAAlQCAAACVEIAAAJUggAAAlTCAAACVQIAAAJVQgAAAlWCAAACVcIAAAJWAgAAAlZCAAACVoIAAAJWwgAAAlcCAAACV0IAAAJXggAAAlfCAAACWAIAAAJYQgAAAliCAAACWMIAAAJZAgAAAllCAAACWYIAAAJZwgAAAloCAAACWkIAAAJaggAAAlrCAAACWwIAAAJbQgAAAluCAAACW8IAAAJcAgAAAlxCAAACXIIAAAJcwgAAAl0CAAACXUIAAAJdggAAAl3CAAACXgIAAAJeQgAAAl6CAAACXsIAAAJfAgAAAl9CAAACX4IAAAJfwgAAAmACAAACYEIAAAJgggAAAmDCAAACYQIAAAJhQgAAA1+B8kAAAAAAQAAAIAAAAAECklua1BvaW50VjECAAAACYYIAAAJhwgAAAmICAAACYkIAAAJiggAAAmLCAAACYwIAAAJjQgAAAmOCAAACY8I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nBCAAACcIIAAAJwwgAAAnECAAACcUIAAAJxggAAAnHCAAACcgIAAAJyQgAAAnKCAAACcsIAAAJzAgAAAnNCAAACc4IAAAJzwgAAAnQCAAACdEIAAAJ0ggAAAnTCAAACdQIAAAJ1QgAAAnWCAAACdcIAAAJ2AgAAAnZCAAACdoIAAAJ2wgAAAncCAAACd0IAAAJ3ggAAAnfCAAACeAIAAAJ4QgAAAniCAAACeMIAAAJ5AgAAAnlCAAACeYIAAAJ5wgAAA0eB8sAAAAAAQAAAEAAAAAECklua1BvaW50VjECAAAACegIAAAJ6QgAAAnqCAAACesIAAAJ7AgAAAntCAAACe4IAAAJ7wgAAAnwCAAACfEIAAAJ8ggAAAnzCAAACfQIAAAJ9QgAAAn2CAAACfcIAAAJ+AgAAAn5CAAACfoIAAAJ+wgAAAn8CAAACf0IAAAJ/ggAAAn/CAAACQAJAAAJAQkAAAkCCQAACQMJAAAJBAkAAAkFCQAACQYJAAAJBwkAAAkICQAACQkJAAAJCgkAAAkLCQAADRwHzQAAAAABAAAAIAAAAAQKSW5rUG9pbnRWMQIAAAAJDAkAAAkNCQAACQ4JAAAJDwkAAAkQCQAACREJAAAJEgkAAAkTCQAACRQJAAAJFQkAAAkWCQAACRcJAAAJGAkAAAkZCQAACRoJAAAJGwkAAAkcCQAACR0JAAAJHgkAAAkfCQAACSAJAAAJIQkAAAkiCQAACSMJAAAJJAkAAAklCQAACSYJAAAJJwkAAAkoCQAACSkJAAAJKgkAAAoHzwAAAAABAAAAgAAAAAQKSW5rUG9pbnRWMQIAAAAJKwkAAAksCQAACS0JAAAJLgkAAAkvCQAACTAJAAAJMQkAAAkyCQAACTMJAAAJNAkAAAk1CQAACTYJAAAJNwkAAAk4CQAACTkJAAAJOgkAAAk7CQAACTwJAAAJPQkAAAk+CQAACT8JAAAJQAkAAAlBCQAACUIJAAAJQwkAAAlECQAACUUJAAAJRgkAAAlHCQAACUgJAAAJSQkAAAlKCQAACUsJAAAJTAkAAAlNCQAACU4JAAAJTwkAAAlQCQAACVEJAAAJUgkAAAlTCQAACVQJAAAJVQk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mDCQAACYQJAAAJhQkAAAmGCQAACYcJAAAJiAkAAAmJCQAACYoJAAAJiwkAAAmMCQAACY0JAAAJjgkAAAmPCQAACZAJAAAJkQkAAAmSCQAACZMJAAAJlAkAAAmVCQAACZYJAAAJlwkAAAmYCQAACZkJAAAJmgkAAAmbCQAACZwJAAAJnQkAAAmeCQAACZ8JAAAJoAkAAAmhCQAACaIJAAAJowkAAAmkCQAACaUJAAAJpgkAAAmnCQAADQMH0QAAAAABAAAAgAAAAAQKSW5rUG9pbnRWMQIA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J2wkAAAncCQAACd0JAAAJ3gkAAAnfCQAACeAJAAAJ4QkAAAniCQAACeMJAAAJ5AkAAAnlCQAACeYJAAAJ5wkAAAnoCQAACekJAAAJ6gkAAAnrCQAACewJAAAJ7QkAAAnuCQAACe8JAAAJ8AkAAAnxCQAACfIJAAAJ8wkAAAn0CQAACfUJAAAJ9gkAAAn3CQAACfgJAAAJ+QkAAAn6CQAACfsJAAAJ/AkAAAn9CQAACf4JAAAJ/wkAAAkACgAACQEKAAAJAgoAAAkDCgAACQQKAAAJBQoAAAkGCgAACQcKAAAJCAoAAAkJCgAADR4H0wAAAAABAAAAgAAAAAQKSW5rUG9pbnRWMQIAAAAJCgoAAAkLCgAACQwKAAAJDQoAAAkOCgAACQ8KAAAJEAoAAAkRCgAACRIKAAAJEwoAAAkUCgAACRUKAAAJFgoAAAkXCgAACRgKAAAJGQoAAAkaCgAACRsKAAAJHAoAAAkdCgAACR4KAAAJHwoAAAkgCgAACSEKAAAJIgoAAAkjCgAACSQKAAAJJQoAAAkmCgAACScKAAAJKAoAAAkpCgAACSoKAAAJKwoAAAksCgAACS0KAAAJLgoAAAkvCgAACTAKAAAJMQoAAAkyCgAACTMKAAAJNAoAAAk1CgAACTYKAAAJNwoAAAk4CgAACTkKAAAJOgoAAAk7CgAACTwKAAAJPQoAAAk+CgAACT8KAAAJQAoAAAlBCgAACUIKAAAJQwoAAAlECgAACUUKAAAJRgoAAAlHCgAACUgKAAAJSQoAAAlKCgAACUsKAAAJTAoAAAlNCgAACU4KAAAJTwoAAAlQCgAACVEKAAAJUgoAAA03B9UAAAAAAQAAAIAAAAAECklua1BvaW50VjECAAAACVMKAAAJVAoAAAlVCgAACVYKAAAJVwoAAAlYCgAACVkKAAAJWgoAAAlbCgAACVwKAAAJXQoAAAleCgAACV8KAAAJYAoAAAlhCgAACWIKAAAJYwoAAAlkCgAACWUKAAAJZgoAAAlnCgAACWgKAAAJaQoAAAlqCgAACWsKAAAJbAoAAAltCgAACW4KAAAJbwoAAAlwCgAACXEKAAAJcgoAAAlzCgAACXQKAAAJdQoAAAl2CgAACXcKAAAJeAoAAAl5CgAACXoKAAAJewoAAAl8CgAACX0KAAAJfgoAAAl/CgAACYAKAAAJgQoAAAmCCgAACYMKAAAJhAoAAAmFCgAACYYKAAAJhwoAAAmICgAACYkKAAAJigoAAAmLCgAACYwKAAAJjQoAAAmOCgAACY8KAAAJkAoAAAmRCgAACZIKAAAJkwoAAAmUCgAACZUKAAAJlgoAAAmXCgAACZgKAAAJmQoAAAmaCgAACZsKAAAJnAoAAAmdCgAACZ4KAAAJnwoAAAmgCgAACaEKAAAJogoAAAmjCgAACaQKAAAJpQoAAAmmCgAACacKAAAJqAoAAAmpCgAACaoKAAAJqwoAAAmsCgAACa0KAAAJrgoAAAmvCgAACbAKAAAJsQoAAAmyCgAACbMKAAAJtAoAAAm1CgAACbYKAAAJtwoAAAm4CgAACbkKAAAJugoAAAm7CgAACbwKAAAJvQoAAAm+CgAADRQH1wAAAAABAAAAQAAAAAQKSW5rUG9pbnRWMQIAAAAJvwoAAAnACgAACcEKAAAJwgoAAAnDCgAACcQKAAAJxQoAAAnGCgAACccKAAAJyAoAAAnJCgAACcoKAAAJywoAAAnMCgAACc0KAAAJzgoAAAnPCgAACdAKAAAJ0QoAAAnSCgAACdMKAAAJ1AoAAAnVCgAACdYKAAAJ1woAAAnYCgAACdkKAAAJ2goAAAnbCgAACdwKAAAJ3QoAAAneCgAACd8KAAAJ4AoAAAnhCgAACeIKAAANHAfZAAAAAAEAAAAgAAAABApJbmtQb2ludFYxAgAAAAnjCgAACeQKAAAJ5QoAAAnmCgAACecKAAAJ6AoAAAnpCgAACeoKAAAJ6woAAAnsCgAACe0KAAAJ7goAAAnvCgAACfAKAAAJ8QoAAAnyCgAACfMKAAAJ9AoAAAn1CgAACfYKAAAJ9woAAAn4CgAACfkKAAAJ+goAAAn7CgAACfwKAAAJ/QoAAAn+CgAACf8KAAAJAAsAAAkBCwAACgfbAAAAAAEAAACAAAAABApJbmtQb2ludFYxAgAAAAkCCwAACQMLAAAJBAsAAAkFCwAACQYLAAAJBwsAAAkICwAACQkLAAAJCgsAAAkLCwAACQwLAAAJDQsAAAkOCwAACQ8LAAAJEAsAAAkRCwAACRILAAAJEwsAAAkUCwAACRULAAAJFgsAAAkXCwAACRgLAAAJGQsAAAkaCwAACRsLAAAJHAsAAAkdCwAACR4LAAAJHwsAAAkgCwAACSELAAAJIgsAAAkjCwAACSQLAAAJJQsAAAkmCw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JbQsAAAluCwAACW8LAAAJcAsAAAlxCwAACXILAAAJcwsAAAl0CwAACXULAAAJdgsAAAl3CwAACXgLAAAJeQsAAAl6CwAACXsLAAANBgXcAAAACklua1BvaW50VjEEAAAAAVgBWQ5QcmVzc3VyZUZhY3RvcglUaW1lU3RhbXAAAAAABgYLEAIAAACAVU/VAxh+PxBw11D0JsI/AAAAPwAAAAAAAAAAAd0AAADcAAAAwF518WMXjD8gDisT9DTBPwAAAD8fAAAAAAAAAAHeAAAA3AAAAMBedfFjF4w/IA4rE/Q0wT8AAAA/HwAAAAAAAAAB3wAAANwAAADAXnXxYxeMPyAOKxP0NME/AAAAPx8AAAAAAAAAAeAAAADcAAAAwF518WMXjD8gDisT9DTBPwAAAD8vAAAAAAAAAAHhAAAA3AAAAMBedfFjF4w/IA4rE/Q0wT8AAAA/LwAAAAAAAAAB4gAAANwAAADAXnXxYxeMPyAOKxP0NME/AAAAP04AAAAAAAAAAeMAAADcAAAAoCxawcfxkD/ocEh42YzCPwAAAD9OAAAAAAAAAAHkAAAA3AAAAEAcbnqKTpE/uHG5n77ywj8AAAA/TgAAAAAAAAAB5QAAANwAAAAADIIzTauRP2AyTn0qP8M/AAAAP24AAAAAAAAAAeYAAADcAAAAgPMfSXE2kj8I8+JalovDPwAAAD9uAAAAAAAAAAHnAAAA3AAAACDjMwI0k5I/+BNCJzj+wz8AAAA/bgAAAAAAAAAB6AAAANwAAABAuuXQGnuTP2CU+roqMcQ/AAAAP40AAAAAAAAAAekAAADcAAAAYJGXnwFjlD8AVY+Yln3EPwAAAD+NAAAAAAAAAAHqAAAA3AAAAKBoSW7oSpU/sPTEqWBXxD8AAAA/jQAAAAAAAAAB6wAAANwAAADgR3HgbQSWP0i1WYfMo8Q/AAAAP5wAAAAAAAAAAewAAADcAAAA4BatC7Yalz+gFSR2AsrEPwAAAD+cAAAAAAAAAAHtAAAA3AAAAADm6Db+MJg/AJbcCfX8xD8AAAA/ywAAAAAAAAAB7gAAANwAAAAgvZoF5RiZP1j2pvgqI8U/AAAAP8sAAAAAAAAAAe8AAADcAAAAgJzCd2rSmT9Y9qb4KiPFPwAAAD/aAAAAAAAAAAHwAAAA3AAAAIBzdEZRupo/cBaVnecvxT8AAAA/2gAAAAAAAAAB8QAAANwAAACgQrBxmdCbP4g2g0KkPMU/AAAAP+oAAAAAAAAAAfIAAADcAAAAYAl2+UIVnT/Ylk0x2mLFPwAAAD/qAAAAAAAAAAHzAAAA3AAAAKDgJ8gp/Z0/8LY71pZvxT8AAAA/CQEAAAAAAAAB9AAAANwAAACgr2PzcROfPxDXKXtTfMU/AAAAPwkBAAAAAAAAAfUAAADcAAAAwIYVwlj7nz9gN/RpiaLFPwAAAD8JAQAAAAAAAAH2AAAA3AAAAACvY8ifcaA/kHfQswK8xT8AAAA/GQEAAAAAAAAB9wAAANwAAACQmrwvk+WgP+jXmqI44sU/AAAAPxkBAAAAAAAAAfgAAADcAAAAEIJaRbdwoT8A+IhH9e7FPwAAAD84AQAAAAAAAAH5AAAA3AAAALBxbv55zaE/UFhTNisVxj8AAAA/OAEAAAAAAAAB+gAAANwAAAAgVVHCzm+iP4CYL4CkLsY/AAAAPzgBAAAAAAAAAfsAAADcAAAAcDR5NFQpoz/wGOgTl2HGPwAAAD9XAQAAAAAAAAH8AAAA3AAAALAP5lQK+qM/mLgdJWE7xj8AAAA/VwEAAAAAAAAB/QAAANwAAAAQ7w3Hj7OkP9j4+W7aVMY/AAAAP1cBAAAAAAAAAf4AAADcAAAAkNar3LM+pT+Q2XzxAq7GPwAAAD93AQAAAAAAAAH/AAAA3AAAAAC6jqAI4aU/2DlH4DjUxj8AAAA/dwEAAAAAAAABAAEAANwAAABwoSy2LGymP9g5R+A41MY/AAAAP3cBAAAAAAAAAQEBAADcAAAA8IjKy1D3pj9Y2u0Y6BPHPwAAAD+WAQAAAAAAAAECAQAA3AAAAJB0IzNEa6c/gPrbvaQgxz8AAAA/lgEAAAAAAAABAwEAANwAAAAQXMFIaPanP5gaymJhLcc/AAAAP5YBAAAAAAAAAQQBAADcAAAAQDNzF0/eqD/wepRRl1PHPwAAAD+lAQAAAAAAAAEFAQAA3AAAAMAezH5CUqk/eBs7ikaTxz8AAAA/pQEAAAAAAAABBgEAANwAAAAA+jif+CKqPxjcz2ey38c/AAAAP8UBAAAAAAAAAQcBAADcAAAAYNlgEX7cqj94XIj7pBLIPwAAAD/FAQAAAAAAAAEIAQAA3AAAAMC8Q9XSfqs/sJxkRR4syD8AAAA/1AEAAAAAAAABCQEAANwAAAAAmLD1iE+sP7CcZEUeLMg/AAAAP9QBAAAAAAAAAQoBAADcAAAAYHfYZw4JrT9gPJpW6AXIPwAAAD/kAQAAAAAAAAELAQAA3AAAAJBSRYjE2a0/MPy9DG/sxz8AAAA/5AEAAAAAAAABDAEAANwAAADQLbKoeqquP2A8mlboBcg/AAAAPwMCAAAAAAAAAQ0BAADcAAAAwPgygvPXrz+wnGRFHizIPwAAAD8DAgAAAAAAAAEOAQAA3AAAAAjqT9FUVLA/AP0uNFRSyD8AAAA/AwIAAAAAAAABDwEAANwAAACIU8uP4NOwP1Bd+SKKeMg/AAAAPxMCAAAAAAAAARABAADcAAAA8LTQqs2BsT8gXmpKb97IPwAAAD8TAgAAAAAAAAERAQAA3AAAAHCcbsDxDLI/cL40OaUEyT8AAAA/MgIAAAAAAAABEgEAANwAAADAe5Yyd8ayPxB/yRYRUck/AAAAPzICAAAAAAAAARMBAADcAAAASOUR8QJGsz9o35MFR3fJPwAAAD8yAgAAAAAAAAEUAQAA3AAAALjI9LRX6LM/KJ+3u81dyT8AAAA/UQIAAAAAAAABFQEAANwAAABItE0cS1y0Pyift7vNXck/AAAAP1ECAAAAAAAAARYBAADcAAAA0B3J2tbbtD/4XttxVETJPwAAAD9RAgAAAAAAAAEXAQAA3AAAAEABrJ4rfrU/qP4Qgx4eyT8AAAA/cQIAAAAAAAABGAEAANwAAACYYrG5GCy2P6j+EIMeHsk/AAAAP3ECAAAAAAAAARkBAADcAAAACEaUfW3Otj+Q3iLeYRHJPwAAAD9xAgAAAAAAAAEaAQAA3AAAAHgpd0HCcLc/qP4Qgx4eyT8AAAA/gAIAAAAAAAABGwEAANwAAADgDFoFFxO4P+A+7cyXN8k/AAAAP4ACAAAAAAAAARwBAADcAAAASPA8yWu1uD+YH3BPwJDJPwAAAD+fAgAAAAAAAAEdAQAA3AAAALDTH43AV7k/6H86Pva2yT8AAAA/nwIAAAAAAAABHgEAANwAAAAQNSWorQW6P+h/Oj72tsk/AAAAP68CAAAAAAAAAR8BAADcAAAAkJ6gZjmFuj9QAPPR6OnJPwAAAD+vAgAAAAAAAAEgAQAA3AAAADCK+c0s+bo/UADz0ejpyT8AAAA/vwIAAAAAAAABIQEAANwAAADA83SMuHi7P6BgvcAeEMo/AAAAP78CAAAAAAAAASIBAADcAAAASF3wSkT4uz+4gKtl2xzKPwAAAD/eAgAAAAAAAAEjAQAA3AAAALBA0w6Zmrw/8MCHr1Q2yj8AAAA/3gIAAAAAAAABJAEAANwAAAAgppN7VTG9P/DAh69UNso/AAAAP94CAAAAAAAAASUBAADcAAAAkIl2P6rTvT8Q4XVUEUPKPwAAAD/9AgAAAAAAAAEmAQAA3AAAAPhsWQP/db4/KAFk+c1Pyj8AAAA//QIAAAAAAAABJwEAANwAAABgUDzHUxi/PxDhdVQRQ8o/AAAAP/0CAAAAAAAAASgBAADcAAAAyDMfi6i6vz9AIVKeilzKPwAAAD8cAwAAAAAAAAEpAQAA3AAAAKDM73uyKMA/qKEKMn2Pyj8AAAA/HAMAAAAAAAABKgEAANwAAABc/0+yEHTAP/gB1SCztco/AAAAPxwDAAAAAAAAASsBAADcAAAAHPMevaK5wD8YIsPFb8LKPwAAAD8sAwAAAAAAAAEsAQAA3AAAAOCnXJxo+cA/SGKfD+nbyj8AAAA/LAMAAAAAAAABLQEAANwAAACgmyun+j7BP2CCjbSl6Mo/AAAAP0sDAAAAAAAAAS4BAADcAAAAaBHYWvR4wT9ggo20pejKPwAAAD9LAwAAAAAAAAEvAQAA3AAAABjCWujqz8E/2AJGSJgbyz8AAAA/SwMAAAAAAAABMAEAANwAAADMct114SbCP8DiV6PbDss/AAAAP2sDAAAAAAAAATEBAADcAAAAeGLxLqSDwj/A4lej2w7LPwAAAD9rAwAAAAAAAAEyAQAA3AAAACATdLya2sI/2AJGSJgbyz8AAAA/awMAAAAAAAABMwEAANwAAADgRdTy+CXDP9gCRkiYG8s/AAAAP3oDAAAAAAAAATQBAADcAAAAmHg0KVdxwz9ggo20pejKPwAAAD96AwAAAAAAAAE1AQAA3AAAAEwpt7ZNyMM/SGKfD+nbyj8AAAA/mQMAAAAAAAABNgEAANwAAAAEXBftqxPEP/gB1SCztco/AAAAP5kDAAAAAAAAATcBAADcAAAAvI53IwpfxD8wQrFqLM/KPwAAAD+pAwAAAAAAAAE4AQAA3AAAAHyCRi6cpMQ/GCLDxW/Cyj8AAAA/qQMAAAAAAAABOQEAANwAAAA0taZk+u/EP/gB1SCztco/AAAAP7kDAAAAAAAAAToBAADcAAAA3CLddFVYxT/Y4eZ79qjKPwAAAD+5AwAAAAAAAAE7AQAA3AAAAGSMWDPh18U/kIEcjcCCyj8AAAA/2AMAAAAAAAABPAEAANwAAAD8OCBvCEbGP1hBQENHaco/AAAAP9gDAAAAAAAAAT0BAADcAAAAmOXnqi+0xj9AIVKeilzKPwAAAD/YAwAAAAAAAAE+AQAA3AAAAEiWajgmC8c/8MCHr1Q2yj8AAAA/9wMAAAAAAAABPwEAANwAAAAIijlDuFDHP/DAh69UNso/AAAAP/cDAAAAAAAAAUABAADcAAAAwLyZeRacxz+gYL3AHhDKPwAAAD/3AwAAAAAAAAFBAQAA3AAAAHgui9tA7cc/iEDPG2IDyj8AAAA/FgQAAAAAAAABQgEAANwAAAAYnMHrm1XIPxjAFohv0Mk/AAAAPxYEAAAAAAAAAUMBAADcAAAArIcaU4/JyD/IX0yZOarJPwAAAD8WBAAAAAAAAAFEAQAA3AAAAEz1UGPqMck/gP+BqgOEyT8AAAA/JgQAAAAAAAABRQEAANwAAADsYodzRZrJPyift7vNXck/AAAAPyYEAAAAAAAAAUYBAADcAAAAlFKbLAj3yT/4XttxVETJPwAAAD9FBAAAAAAAAAFHAQAA3AAAACw+9JP7aso/KJ+3u81dyT8AAAA/RQQAAAAAAAABSAEAANwAAADAKU377t7KP0i/pWCKask/AAAAP0UEAAAAAAAAAUkBAADcAAAAZFjy331Byz9Iv6VgimrJPwAAAD9lBAAAAAAAAAFKAQAA3AAAABBIBplAnss/EH/JFhFRyT8AAAA/ZQQAAAAAAAABSwEAANwAAAC0dqt9zwDMP6j+EIMeHsk/AAAAP2UEAAAAAAAAAUwBAADcAAAAYGa/NpJdzD9YnkaU6PfIPwAAAD+EBAAAAAAAAAFNAQAA3AAAAADU9Ubtxcw/qL3DEcCeyD8AAAA/hAQAAAAAAAABTgEAANwAAACwhHjU4xzNP2h958dGhcg/AAAAP4QEAAAAAAAAAU8BAADcAAAAYDX7YdpzzT8gHR3ZEF/IPwAAAD+jBAAAAAAAAAFQAQAA3AAAABhoW5g4v80/AP0uNFRSyD8AAAA/owQAAAAAAAABUQEAANwAAADUmrvOlgrOP+jcQI+XRcg/AAAAP6MEAAAAAAAAAVIBAADcAAAAkI6K2ShQzj94XIj7pBLIPwAAAD+zBAAAAAAAAAFTAQAA3AAAADx+npLrrM4/SByssSv5xz8AAAA/swQAAAAAAAABVAEAANwAAADsLiEg4gPPPxjcz2ey38c/AAAAP88EAAAAAAAAAVUBAADcAAAApKASggxVzz+oWxfUv6zHPwAAAD/PBAAAAAAAAAFWAQAA3AAAAFgSBOQ2ps8/QNteQM15xz8AAAA/zwQAAAAAAAABVwEAANwAAAAcBtPuyOvPP9hapqzaRsc/AAAAP+4EAAAAAAAAAVgBAADcAAAAbl0IZ8cV0D+YGspiYS3HPwAAAD/uBAAAAAAAAAFZAQAA3AAAAFKY3kDEMtA/KJoRz276xj8AAAA/7gQAAAAAAAABWgEAANwAAAC2cn0wp1LQP0C6/3MrB8c/AAAAPw0FAAAAAAAAAVsBAADcAAAAEoytS1Z40D9Y2u0Y6BPHPwAAAD8NBQAAAAAAAAFcAQAA3AAAAACI8vmGj9A/KJoRz276xj8AAAA/DQUAAAAAAAABXQEAANwAAABgYpHpaa/QP1ja7RjoE8c/AAAAPx0FAAAAAAAAAV4BAADcAAAAyP2erYDJ0D8omhHPbvrGPwAAAD8dBQAAAAAAAAFfAQAA3AAAACrYPZ1j6dA/WNrtGOgTxz8AAAA/PAUAAAAAAAABYAEAANwAAACUc0thegPRP9g5R+A41MY/AAAAPzwFAAAAAAAAAWEBAADcAAAA/A5ZJZEd0T8QeiMqsu3GPwAAAD88BQAAAAAAAAFiAQAA3AAAAOBJL/+NOtE/+Fk1hfXgxj8AAAA/XAUAAAAAAAABYwEAANwAAABI5TzDpFTRP9g5R+A41MY/AAAAP1wFAAAAAAAAAWQBAADcAAAALiATnaFx0T+Q2XzxAq7GPwAAAD9cBQAAAAAAAAFlAQAA3AAAAJS7IGG4i9E/IFnEXRB7xj8AAAA/ewUAAAAAAAABZgEAANwAAAAEGJ35AqDRP9j4+W7aVMY/AAAAP3sFAAAAAAAAAWcBAADcAAAA7hPipzO30T+AmC+ApC7GPwAAAD97BQAAAAAAAAFoAQAA3AAAAGAxzRSyxdE/aHhB2+chxj8AAAA/igUAAAAAAAABaQEAANwAAABQ7oCXFtfRP4CYL4CkLsY/AAAAP4oFAAAAAAAAAWoBAADcAAAAwgtsBJXl0T+AmC+ApC7GPwAAAD+qBQAAAAAAAAFrAQAA3AAAACynecir/9E/6NeaojjixT8AAAA/qgUAAAAAAAABbAEAANwAAACYA/Zg9hPSP+jXmqI44sU/AAAAP7kFAAAAAAAAAW0BAADcAAAAiMCp41ol0j+Qd9CzArzFPwAAAD+5BQAAAAAAAAFuAQAA3AAAAHh9XWa/NtI/SBcGxcyVxT8AAAA/yQUAAAAAAAABbwEAANwAAADo2dn+CUvSP9iWTTHaYsU/AAAAP8kFAAAAAAAAAXABAADcAAAA1JaNgW5c0j+INoNCpDzFPwAAAD/ZBQAAAAAAAAFxAQAA3AAAAMZTQQTTbdI/6HXuZDjwxD8AAAA/2QUAAAAAAAABcgEAANwAAAAs707I6YfSP8gUs04dZMQ/AAAAP/gFAAAAAAAAAXMBAADcAAAAHKwCS06Z0j+os3c4AtjDPwAAAD/4BQAAAAAAAAF0AQAA3AAAAAioR/l+sNI/IBPR/1KYwz8AAAA/BwYAAAAAAAABdQEAANwAAAD4ZPt748HSP9iRp0R7/8I/AAAAPwcGAAAAAAAAAXYBAADcAAAAaILm6GHQ0j8YsSTCUqbCPwAAAD8XBgAAAAAAAAF3AQAA3AAAAFo/mmvG4dI/aNChPypNwj8AAAA/FwYAAAAAAAABeAEAANwAAABOvbzCXu3SP7DvHr0B9ME/AAAAPzYGAAAAAAAAAXkBAADcAAAAxpsWBBH20j8oT3iEUrTBPwAAAD82BgAAAAAAAAF6AQAA3AAAAMTapy/d+9I/2O6tlRyOwT8AAAA/RgYAAAAAAAABewEAANwAAAC2WMqGdQfTP6Cu0UujdME/AAAAP0YGAAAAAAAAAXwBAADcAAAAKna18/MV0z+IjuOm5mfBPwAAAD9WBgAAAAAAAAF9AQAA3AAAACp2tfPzFdM/iI7jpuZnwT8AAAA/VgYAAAAAAAABfgEAANwAAAAqdrXz8xXTP4iO46bmZ8E/AAAAP1YGAAAAAAAAAX8BAADcAAAAKna18/MV0z+IjuOm5mfBPwAAAD9WBgAAAAAAAAGAAQAA3AAAAHqrf7zLc9U/INZiyCqHvz8AAAA/AAAAAAAAAAABgQEAANwAAAD0idn9fXzVPwiMkDA3NsA/AAAAPx8AAAAAAAAAAYIBAADcAAAA9InZ/X181T8IjJAwNzbAPwAAAD8fAAAAAAAAAAGDAQAA3AAAAPSJ2f19fNU/CIyQMDc2wD8AAAA/HwAAAAAAAAABhAEAANwAAAD0idn9fXzVPwiMkDA3NsA/AAAAPy8AAAAAAAAAAYUBAADcAAAA9InZ/X181T8IjJAwNzbAPwAAAD8vAAAAAAAAAAGGAQAA3AAAANyFHqyuk9U/WI9UzsvNwT8AAAA/TgAAAAAAAAABhwEAANwAAABWZHjtYJzVPxBw11D0JsI/AAAAP04AAAAAAAAAAYgBAADcAAAAUKMJGS2i1T/QUFrTHIDCPwAAAD9OAAAAAAAAAAGJAQAA3AAAAMLA9IWrsNU/iDHdVUXZwj8AAAA/bgAAAAAAAAABigEAANwAAAA4n07HXbnVP7hxuZ++8sI/AAAAP24AAAAAAAAAAYsBAADcAAAArrw5NNzH1T9gMk59Kj/DPwAAAD9uAAAAAAAAAAGMAQAA3AAAAKI6XIt009U/qJIYbGBlwz8AAAA/jQAAAAAAAAABjQEAANwAAAAUWEf48uHVPyAT0f9SmMM/AAAAP40AAAAAAAAAAY4BAADcAAAABBX7elfz1T9wc5vuiL7DPwAAAD+NAAAAAAAAAAGPAQAA3AAAAPqSHdLv/tU/QHQMFm4kxD8AAAA/nAAAAAAAAAABkAEAANwAAADwEEApiArWPwBVj5iWfcQ/AAAAP5wAAAAAAAAAAZEBAADcAAAAXm28wdIe1j8AltwJ9fzEPwAAAD+8AAAAAAAAAAGSAQAA3AAAAMrJOFodM9Y/2JZNMdpixT8AAAA/vAAAAAAAAAABkwEAANwAAAA6JrXyZ0fWPxDXKXtTfMU/AAAAP7wAAAAAAAAAAZQBAADcAAAAIiL6oJhe1j9gN/RpiaLFPwAAAD/bAAAAAAAAAAGVAQAA3AAAAIy9B2WveNY/6NeaojjixT8AAAA/2wAAAAAAAAABlgEAANwAAADyWBUpxpLWP5i4HSVhO8Y/AAAAP9sAAAAAAAAAAZcBAADcAAAAWvQi7dys1j84ebICzYfGPwAAAD/6AAAAAAAAAAGYAQAA3AAAAETwZ5sNxNY/cLmOTEahxj8AAAA/+gAAAAAAAAABmQEAANwAAAC0TOQzWNjWP9g5R+A41MY/AAAAP/oAAAAAAAAAAZoBAADcAAAAJGrPoNbm1j8omhHPbvrGPwAAAD8KAQAAAAAAAAGbAQAA3AAAAIwF3WTtANc/sDq4Bx46xz8AAAA/CgEAAAAAAAABnAEAANwAAAByQLM+6h3XP1j7TOWJhsc/AAAAPykBAAAAAAAAAZ0BAADcAAAAXDz47Bo11z/Ym/MdOcbHPwAAAD8pAQAAAAAAAAGeAQAA3AAAAL4Wl9z9VNc/SByssSv5xz8AAAA/KQEAAAAAAAABnwEAANwAAAAosqSgFG/XP7CcZEUeLMg/AAAAP0gBAAAAAAAAAaABAADcAAAACu16ehGM1z84PQt+zWvIPwAAAD9IAQAAAAAAAAGhAQAA3AAAAOxm4n/artc/CD58pbLRyD8AAAA/SAEAAAAAAAABogEAANwAAABWAvBD8cjXP3C+NDmlBMk/AAAAP2gBAAAAAAAAAaMBAADcAAAANnxXSbrr1z/4XttxVETJPwAAAD9oAQAAAAAAAAGkAQAA3AAAAJhW9jidC9g/KJ+3u81dyT8AAAA/aAEAAAAAAAABpQEAANwAAAB+kcwSmijYP0i/pWCKask/AAAAP4cBAAAAAAAAAaYBAADcAAAAXgs0GGNL2D/gPu3MlzfJPwAAAD+HAQAAAAAAAAGnAQAA3AAAALokZDMScdg/+F7bcVREyT8AAAA/hwEAAAAAAAABqAEAANwAAAAWPpROwZbYP+A+7cyXN8k/AAAAP5YBAAAAAAAAAakBAADcAAAAaNXmwAjI2D+A/4GqA4TJPwAAAD+WAQAAAAAAAAGqAQAA3AAAAMItqAeE89g/sD9e9HydyT8AAAA/tgEAAAAAAAABqwEAANwAAAAUxfp5yyTZP1AA89Ho6ck/AAAAP7YBAAAAAAAAAawBAADcAAAA6LyE1ixT2T+4gKtl2xzKPwAAAD+2AQAAAAAAAAGtAQAA3AAAAMo27Nv1ddk/EOF1VBFDyj8AAAA/xQEAAAAAAAABrgEAANwAAAAoUBz3pJvZP5CBHI3Agso/AAAAP8UBAAAAAAAAAa8BAADcAAAAhGlMElTB2T+QgRyNwILKPwAAAD/lAQAAAAAAAAGwAQAA3AAAAGTjsxcd5Nk/WEFAQ0dpyj8AAAA/5QEAAAAAAAABsQEAANwAAAA8nKxIsgzaP0AhUp6KXMo/AAAAP/QBAAAAAAAAAbIBAADcAAAAlPRtjy042j8Q4XVUEUPKPwAAAD/0AQAAAAAAAAGzAQAA3AAAAG6tZsDCYNo/QCFSnopcyj8AAAA/BAIAAAAAAAABtAEAANwAAAC+g0pe1pfaP0AhUp6KXMo/AAAAPwQCAAAAAAAAAbUBAADcAAAAhvn2EdDR2j9AIVKeilzKPwAAAD8jAgAAAAAAAAG2AQAA3AAAANIObNuvDts/WEFAQ0dpyj8AAAA/IwIAAAAAAAABtwEAANwAAACgRYdj3ULbP3BhLugDdso/AAAAPyMCAAAAAAAAAbgBAADcAAAAdj0RwD5x2z+ooQoyfY/KPwAAAD9CAgAAAAAAAAG5AQAA3AAAANJWQdvtlts/wMH41jmcyj8AAAA/QgIAAAAAAAABugEAANwAAAAm7pNNNcjbP5CBHI3Agso/AAAAP0ICAAAAAAAAAbsBAADcAAAA9CSv1WL82z9wYS7oA3bKPwAAAD9iAgAAAAAAAAG8AQAA3AAAAEx9cBzeJ9w/cGEu6AN2yj8AAAA/YgIAAAAAAAABvQEAANwAAAActIukC1zcP0AhUp6KXMo/AAAAP2ICAAAAAAAAAb4BAADcAAAAbkveFlON3D8oAWT5zU/KPwAAAD9xAgAAAAAAAAG/AQAA3AAAAEoE10fotdw/KAFk+c1Pyj8AAAA/cQIAAAAAAAABwAEAANwAAACgXJiOY+HcPygBZPnNT8o/AAAAP5ACAAAAAAAAAcEBAADcAAAAfBWRv/gJ3T9AIVKeilzKPwAAAD+QAgAAAAAAAAHCAQAA3AAAAFiP+MTBLN0/QCFSnopcyj8AAAA/oAIAAAAAAAABwwEAANwAAAC057kLPVjdP1hBQENHaco/AAAAP6ACAAAAAAAAAcQBAADcAAAAEAHqJux93T/AwfjWOZzKPwAAAD+wAgAAAAAAAAHFAQAA3AAAAOb4c4NNrN0/wMH41jmcyj8AAAA/sAIAAAAAAAABxgEAANwAAABCEqSe/NHdP/gB1SCztco/AAAAP88CAAAAAAAAAccBAADcAAAAIowLpMX03T8YIsPFb8LKPwAAAD/PAgAAAAAAAAHIAQAA3AAAAHQjXhYNJt4/YIKNtKXoyj8AAAA/zwIAAAAAAAAByQEAANwAAADOex9diFHeP/AiNO1UKMs/AAAAP+4CAAAAAAAAAcoBAADcAAAApjQYjh163j8oYxA3zkHLPwAAAD/uAgAAAAAAAAHLAQAA3AAAAIiuf5PmnN4/WKPsgEdbyz8AAAA/7gIAAAAAAAABzAEAANwAAABiZ3jEe8XeP8gjpRQ6jss/AAAAP/4CAAAAAAAAAc0BAADcAAAAOl8CId3z3j9QxEtN6c3LPwAAAD/+AgAAAAAAAAHOAQAA3AAAAApXjH0+It8/gAQol2Lnyz8AAAA/HQMAAAAAAAABzwEAANwAAADiThban1DfPwClzs8RJ8w/AAAAPx0DAAAAAAAAAdABAADcAAAAvgcPCzV53z/YpT/39ozMPwAAAD8dAwAAAAAAAAHRAQAA3AAAAB7irfoXmd8/YEbmL6bMzD8AAAA/PAMAAAAAAAAB0gEAANwAAAAGHYTUFLbfP6imsB7c8sw/AAAAPzwDAAAAAAAAAdMBAADcAAAA3tV8Bare3z/o5oxoVQzNPwAAAD88AwAAAAAAAAHUAQAA3AAAAMYQU9+m+98/MEdXV4syzT8AAAA/XAMAAAAAAAAB1QEAANwAAAARlUH9qhDgP0hnRfxHP80/AAAAP1wDAAAAAAAAAdYBAADcAAAAQQIRdZwg4D+ApyFGwVjNPwAAAD9cAwAAAAAAAAHXAQAA3AAAAHNv4OyNMOA/uOf9jzpyzT8AAAA/awMAAAAAAAAB2AEAANwAAABjLJRv8kHgP7jn/Y86cs0/AAAAP2sDAAAAAAAAAdkBAADcAAAAlZlj5+NR4D9ohzOhBEzNPwAAAD+KAwAAAAAAAAHaAQAA3AAAAEOm+3S7ZOA/0AfsNPd+zT8AAAA/igMAAAAAAAAB2wEAANwAAAB1E8vsrHTgP9AH7DT3fs0/AAAAP5oDAAAAAAAAAdwBAADcAAAAIyBjeoSH4D/oJ9rZs4vNPwAAAD+aAwAAAAAAAAHdAQAA3AAAANftadyPlOA/IGi2Iy2lzT8AAAA/qgMAAAAAAAAB3gEAANwAAACLu3A+m6HgPziIpMjpsc0/AAAAP6oDAAAAAAAAAd8BAADcAAAAuyhAtoyx4D84iKTI6bHNPwAAAD/JAwAAAAAAAAHgAQAA3AAAALOmYg0lveA/IGi2Iy2lzT8AAAA/yQMAAAAAAAAB4QEAANwAAAChYxaQic7gPwhIyH5wmM0/AAAAP8kDAAAAAAAAAeIBAADcAAAAVzEd8pTb4D8ISMh+cJjNPwAAAD/ZAwAAAAAAAAHjAQAA3AAAAEfu0HT57OA/0AfsNPd+zT8AAAA/2QMAAAAAAAAB5AEAANwAAAC1Sk0NRAHhP7jn/Y86cs0/AAAAP/gDAAAAAAAAAeUBAADcAAAA5bcchTUR4T+ApyFGwVjNPwAAAD/4AwAAAAAAAAHmAQAA3AAAABUl7PwmIeE/SGdF/Ec/zT8AAAA/BQQAAAAAAAAB5wEAANwAAABB0Uyg5DbhPzBHV1eLMs0/AAAAPwUEAAAAAAAAAegBAADcAAAAcT4cGNZG4T8wR1dXizLNPwAAAD8VBAAAAAAAAAHpAQAA3AAAAGP7z5o6WOE/MEdXV4syzT8AAAA/FQQAAAAAAAAB6gEAANwAAABTuIMdn2nhPxgnabLOJc0/AAAAPzQEAAAAAAAAAesBAADcAAAAAcUbq3Z84T9IZ0X8Rz/NPwAAAD80BAAAAAAAAAHsAQAA3AAAADMy6yJojOE/gKchRsFYzT8AAAA/RAQAAAAAAAAB7QEAANwAAAAj756lzJ3hP5jHD+t9Zc0/AAAAP0QEAAAAAAAAAe4BAADcAAAAVVxuHb6t4T9IZ0X8Rz/NPwAAAD9UBAAAAAAAAAHvAQAA3AAAAMV5WYo8vOE/6OaMaFUMzT8AAAA/VAQAAAAAAAAB8AEAANwAAAD35igCLszhP3hm1NRi2cw/AAAAP2MEAAAAAAAAAfEBAADcAAAAZUOlmnjg4T9AJviK6b/MPwAAAD9jBAAAAAAAAAHyAQAA3AAAANGfITPD9OE/2KU/9/aMzD8AAAA/ggQAAAAAAAAB8wEAANwAAAB/rLnAmgfiP4hFdQjBZsw/AAAAP4IEAAAAAAAAAfQBAADcAAAAb2ltQ/8Y4j9YBZm+R03MPwAAAD+SBAAAAAAAAAH1AQAA3AAAAGEmIcZjKuI/AKXOzxEnzD8AAAA/kgQAAAAAAAAB9gEAANwAAACTk/A9VTriP5gkFjwf9Ms/AAAAP6IEAAAAAAAAAfcBAADcAAAAvz9R4RJQ4j8YhG8DcLTLPwAAAD+iBAAAAAAAAAH4AQAA3AAAAK/8BGR3YeI/yCOlFDqOyz8AAAA/wQQAAAAAAAAB+QEAANwAAAAbWYH8wXXiP/AiNO1UKMs/AAAAP8EEAAAAAAAAAfoBAADcAAAACxY1fyaH4j9IYp8P6dvKPwAAAD/BBAAAAAAAAAH7AQAA3AAAAAGUV9a+kuI/2OHme/aoyj8AAAA/0QQAAAAAAAAB/AEAANwAAAC1YV44yp/iP0AhUp6KXMo/AAAAP9EEAAAAAAAAAf0BAADcAAAAJ39JpUiu4j+gYL3AHhDKPwAAAD/wBAAAAAAAAAH+AQAA3AAAAFnsGB06vuI/6H86Pva2yT8AAAA/8AQAAAAAAAAB/wEAANwAAAANuh9/RcviP/he23FURMk/AAAAP/AEAAAAAAAAAQACAADcAAAAwYcm4VDY4j9AfljvK+vIPwAAAD8PBQAAAAAAAAEBAgAA3AAAALUFSTjp4+I/IB0d2RBfyD8AAAA/DwUAAAAAAAABAgIAANwAAAApIzSlZ/LiP0gcrLEr+cc/AAAAPw8FAAAAAAAAAQMCAADcAAAAHaFW/P/94j8ou3CbEG3HPwAAAD8uBQAAAAAAAAEEAgAA3AAAAJG+QWl+DOM/+Fk1hfXgxj8AAAA/LgUAAAAAAAABBQIAANwAAADBKxHhbxzjP/AY6BOXYcY/AAAAPy4FAAAAAAAAAQYCAADcAAAA85jgWGEs4z8YGHfssfvFPwAAAD9OBQAAAAAAAAEHAgAA3AAAAGt3OpoTNeM/MPcXIBCJxT8AAAA/TgUAAAAAAAABCAIAANwAAADjVZTbxT3jP1j2pvgqI8U/AAAAP04FAAAAAAAAAQkCAADcAAAA19O2Ml5J4z9ItVmHzKPEPwAAAD9tBQAAAAAAAAEKAgAA3AAAAM1R2Yn2VOM/+BNCJzj+wz8AAAA/bQUAAAAAAAABCwIAANwAAACBH+DrAWLjP3hSPCLnS8M/AAAAP20FAAAAAAAAAQwCAADcAAAAuU0eOCds4z8AkTYdlpnCPwAAAD98BQAAAAAAAAENAgAA3AAAAK/LQI+/d+M/yA8NYr4Awj8AAAA/fAUAAAAAAAABDgIAANwAAAAnqprQcYDjP6Cu0UujdME/AAAAP5wFAAAAAAAAAQ8CAADcAAAAH+kr/D2G4z+wjXJ/AQLBPwAAAD+cBQAAAAAAAAEQAgAA3AAAAB/pK/w9huM/wGwTs1+PwD8AAAA/nAUAAAAAAAABEQIAANwAAABx3JNuZnPjP9hLtOa9HMA/AAAAP7sFAAAAAAAAARICAADcAAAAcdyTbmZz4z/YS7TmvRzAPwAAAD+7BQAAAAAAAAETAgAA3AAAAHHck25mc+M/2Eu05r0cwD8AAAA/uwUAAAAAAAABFAIAANwAAABx3JNuZnPjP9hLtOa9HMA/AAAAP7sFAAAAAAAAARUCAADcAAAAOKpOzSQavT+U2Se3pHXRPwAAAD8AAAAAAAAAAAEWAgAA3AAAADiqTs0kGr0/lNknt6R10T8AAAA/HwAAAAAAAAABFwIAANwAAAA4qk7NJBq9P5TZJ7ekddE/AAAAPx8AAAAAAAAAARgCAADcAAAAOKpOzSQavT+U2Se3pHXRPwAAAD8fAAAAAAAAAAEZAgAA3AAAADiqTs0kGr0/lNknt6R10T8AAAA/LwAAAAAAAAABGgIAANwAAACw5I5igCC2P6imsB7c8sw/AAAAPwAAAAAAAAAAARsCAADcAAAAsOSOYoAgtj+oprAe3PLMPwAAAD8PAAAAAAAAAAEcAgAA3AAAALDkjmKAILY/qKawHtzyzD8AAAA/DwAAAAAAAAABHQIAANwAAACw5I5igCC2P6imsB7c8sw/AAAAPy4AAAAAAAAAAR4CAADcAAAAsOSOYoAgtj+oprAe3PLMPwAAAD8uAAAAAAAAAAEfAgAA3AAAALDkjmKAILY/qKawHtzyzD8AAAA/LgAAAAAAAAABIAIAANwAAACYYrG5GCy2P5ApvCh+V84/AAAAP04AAAAAAAAAASECAADcAAAAmGKxuRgstj8wC7DSixbPPwAAAD9OAAAAAAAAAAEiAgAA3AAAAJDg0xCxN7Y/UGzr6Kaizz8AAAA/TgAAAAAAAAABIwIAANwAAABwWjsWelq2PwjHXe6WPdA/AAAAP10AAAAAAAAAASQCAADcAAAAUNSiG0N9tj8sKJkEssnQPwAAAD9dAAAAAAAAAAElAgAA3AAAADBOCiEMoLY/LFlvI7JC0T8AAAA/hgAAAAAAAAABJgIAANwAAAAAxLbUBdq2P9gpe1N8ldE/AAAAP4YAAAAAAAAAAScCAADcAAAAsDWoNjArtz9cyiGMK9XRPwAAAD+VAAAAAAAAAAEoAgAA3AAAAHgpd0HCcLc/1FpRcnwO0j8AAAA/lQAAAAAAAAABKQIAANwAAABIIQGeI5+3P1z796orTtI/AAAAP6UAAAAAAAAAASoCAADcAAAAGBmL+oTNtz+0aznsv3rSPwAAAD+lAAAAAAAAAAErAgAA3AAAABCXrVEd2bc/ENx6LVSn0j8AAAA/xAAAAAAAAAABLAIAANwAAAAAk/L/TfC3P0gcV3fNwNI/AAAAP8QAAAAAAAAAAS0CAADcAAAACBXQqLXktz9ULM7JK8fSPwAAAD/EAAAAAAAAAAEuAgAA3AAAAAgV0Ki15Lc/VCzOySvH0j8AAAA/xAAAAAAAAAABLwIAANwAAAAQl61RHdm3P1Qszskrx9I/AAAAP8QAAAAAAAAAATACAADcAAAAEJetUR3Ztz9ULM7JK8fSPwAAAD/UAAAAAAAAAAExAgAA3AAAABCXrVEd2bc/VCzOySvH0j8AAAA/1AAAAAAAAAABMgIAANwAAAAQl61RHdm3P1Qszskrx9I/AAAAP9QAAAAAAAAAATMCAADcAAAAWKPeRouTtz/IStofHgjSPwAAAD8DAQAAAAAAAAE0AgAA3AAAAFij3kaLk7c/fOoPMejh0T8AAAA/EgEAAAAAAAABNQIAANwAAABIIQGeI5+3PyyKRUKyu9E/AAAAPxIBAAAAAAAAATYCAADcAAAAKJtoo+zBtz/ACY2uv4jRPwAAAD8xAQAAAAAAAAE3AgAA3AAAAACT8v9N8Lc/fLk5Euho0T8AAAA/MQEAAAAAAAABOAIAANwAAADICJ+zRyq4PyxZbyOyQtE/AAAAPzEBAAAAAAAAATkCAADcAAAAiPxtvtlvuD+wyD89YQnRPwAAAD9RAQAAAAAAAAE6AgAA3AAAAEjwPMlrtbg/iJjaRUb20D8AAAA/UQEAAAAAAAABOwIAANwAAAAAYi4rlga5P1RY/vvM3NA/AAAAP1EBAAAAAAAAATwCAADcAAAAsNMfjcBXuT9gaHVOK+PQPwAAAD9gAQAAAAAAAAE9AgAA3AAAAGhFEe/qqLk/LCiZBLLJ0D8AAAA/YAEAAAAAAAABPgIAANwAAAAAs0f/RRG6PyAYIrJTw9A/AAAAP4ABAAAAAAAAAT8CAADcAAAA0Cj0sj9Luj/Ep+Bwv5bQPwAAAD+AAQAAAAAAAAFAAgAA3AAAAJCeoGY5hbo/0LdXwx2d0D8AAAA/gAEAAAAAAAABQQIAANwAAABwFE0aM7+6P9C3V8MdndA/AAAAP58BAAAAAAAAAUICAADcAAAAUBCSyGPWuj/cx84VfKPQPwAAAD+fAQAAAAAAAAFDAgAA3AAAACCGPnxdELs/IBgislPD0D8AAAA/nwEAAAAAAAABRAIAANwAAADwfcjYvj67P1RY/vvM3NA/AAAAP74BAAAAAAAAAUUCAADcAAAAoO+5OumPuz+kuMjqAgPRPwAAAD++AQAAAAAAAAFGAgAA3AAAAIDnQ5dKvrs/6Agch9oi0T8AAAA/vgEAAAAAAAABRwIAANwAAABIXfBKRPi7PyBJ+NBTPNE/AAAAP84BAAAAAAAAAUgCAADcAAAAENOc/j0yvD9wqcK/iWLRPwAAAD/OAQAAAAAAAAFJAgAA3AAAANhISbI3bLw/zBkEAR6P0T8AAAA/7QEAAAAAAAABSgIAANwAAACwQNMOmZq8PziavJQQwtE/AAAAP+0BAAAAAAAAAUsCAADcAAAAkLo6FGK9vD9o2pjeidvRPwAAAD/9AQAAAAAAAAFMAgAA3AAAAJC6OhRivbw/rCrsemH70T8AAAA//QEAAAAAAAABTQIAANwAAACQujoUYr28PwCLtmmXIdI/AAAAPwwCAAAAAAAAAU4CAADcAAAAmDwYvcmxvD9M64BYzUfSPwAAAD8MAgAAAAAAAAFPAgAA3AAAAJC6OhRivbw/kDvU9KRn0j8AAAA/KwIAAAAAAAABUAIAANwAAACYPBi9ybG8P5xLS0cDbtI/AAAAPysCAAAAAAAAAVECAADcAAAAmDwYvcmxvD+0aznsv3rSPwAAAD8rAgAAAAAAAAFSAgAA3AAAAJg8GL3Jsbw/tGs57L960j8AAAA/OwIAAAAAAAABUwIAANwAAACQujoUYr28P7RrOey/etI/AAAAPzsCAAAAAAAAAVQCAADcAAAAkLo6FGK9vD+0aznsv3rSPwAAAD87AgAAAAAAAAFVAgAA3AAAAJC6OhRivbw/tGs57L960j8AAAA/OwIAAAAAAAABVgIAANwAAACQujoUYr28P7RrOey/etI/AAAAP0sCAAAAAAAAAVcCAADcAAAAYLLEcMPrvD/0SWn4OKLRPwAAAD9qAgAAAAAAAAFYAgAA3AAAAFgw58db97w/lNknt6R10T8AAAA/egIAAAAAAAABWQIAANwAAABALCx2jA69PyxZbyOyQtE/AAAAP3oCAAAAAAAAAVoCAADcAAAAMChxJL0lvT+82LaPvw/RPwAAAD+YAgAAAAAAAAFbAgAA3AAAABgkttLtPL0/fIhj8+fv0D8AAAA/mAIAAAAAAAABXAIAANwAAADgF4Xdf4K9P5x3e3mkg9A/AAAAP6cCAAAAAAAAAV0CAADcAAAAqI0xkXm8vT8g50uTU0rQPwAAAD+nAgAAAAAAAAFeAgAA3AAAAGiBAJwLAr4/uGaT/2AX0D8AAAA/twIAAAAAAAABXwIAANwAAAA4eYr4bDC+P/AsgMYS788/AAAAP7cCAAAAAAAAAWACAADcAAAAEHEUVc5evj+47KN8mdXPPwAAAD/HAgAAAAAAAAFhAgAA3AAAAPDqe1qXgb4/2AySIVbizz8AAAA/xwIAAAAAAAABYgIAANwAAAC4YCgOkbu+P9gMkiFW4s8/AAAAP+YCAAAAAAAAAWMCAADcAAAAmNqPE1revj+sVhytAhHQPwAAAD/mAgAAAAAAAAFkAgAA3AAAAHhU9xgjAb8/uGaT/2AX0D8AAAA/9gIAAAAAAAABZQIAANwAAABgUDzHUxi/PyDnS5NTStA/AAAAP/YCAAAAAAAAAWYCAADcAAAAOEjGI7VGvz+AV43U53bQPwAAAD8FAwAAAAAAAAFnAgAA3AAAAAhAUIAWdb8/APgzDZe20D8AAAA/BQMAAAAAAAABaAIAANwAAADoN9rcd6O/P2BodU4r49A/AAAAPyQDAAAAAAAAAWkCAADcAAAAyDMfi6i6vz/U+KQ0fBzRPwAAAD8kAwAAAAAAAAFqAgAA3AAAAKithpBx3b8/ZJlLbStc0T8AAAA/JAMAAAAAAAABawIAANwAAAC8Uoh26QXAP9gpe1N8ldE/AAAAP0QDAAAAAAAAAWwCAADcAAAAvFKIdukFwD9cyiGMK9XRPwAAAD9EAwAAAAAAAAFtAgAA3AAAAKxOzSQaHcA/vDpjzb8B0j8AAAA/RAMAAAAAAAABbgIAANwAAACcC4Gnfi7APyS7G2GyNNI/AAAAP2MDAAAAAAAAAW8CAADcAAAAgEZXgXtLwD/UiyeRfIfSPwAAAD9jAwAAAAAAAAFwAgAA3AAAAHTEedgTV8A/VCzOySvH0j8AAAA/YwMAAAAAAAABcQIAANwAAAB0AwsE4FzAP9jMdALbBtM/AAAAP3MDAAAAAAAAAXICAADcAAAAZIEtW3howD8kHciesibTPwAAAD9zAwAAAAAAAAFzAgAA3AAAAGSBLVt4aMA/JB3InrIm0z8AAAA/cwMAAAAAAAABdAIAANwAAABkgS1beGjAPyQdyJ6yJtM/AAAAP5IDAAAAAAAAAXUCAADcAAAAZIEtW3howD8kHciesibTPwAAAD+SAwAAAAAAAAF2AgAA3AAAAKQr1qZ2T8I/qIfyywKK0D8AAAA/AAAAAAAAAAABdwIAANwAAACkK9amdk/CP6iH8ssCitA/AAAAPyAAAAAAAAAAAXgCAADcAAAApCvWpnZPwj+oh/LLAorQPwAAAD8gAAAAAAAAAAF5AgAA3AAAAKQr1qZ2T8I/qIfyywKK0D8AAAA/LwAAAAAAAAABegIAANwAAACkK9amdk/CP6iH8ssCitA/AAAAPy8AAAAAAAAAAXsCAADcAAAApCvWpnZPwj+oh/LLAorQPwAAAD8vAAAAAAAAAAF8AgAA3AAAAKQr1qZ2T8I/qIfyywKK0D8AAAA/LwAAAAAAAAABfQIAANwAAACkK9amdk/CP6iH8ssCitA/AAAAPz8AAAAAAAAAAX4CAADcAAAApCvWpnZPwj+oh/LLAorQPwAAAD8/AAAAAAAAAAF/AgAA3AAAADgXLw5qw8I/fIhj8+fv0D8AAAA/XgAAAAAAAAABgAIAANwAAAAMTkqWl/fCP7DIPz1hCdE/AAAAP30AAAAAAAAAAYECAADcAAAAuP7MI45Owz/oCByH2iLRPwAAAD99AAAAAAAAAAGCAgAA3AAAAHBwvoW4n8M/ZJlLbStc0T8AAAA/fQAAAAAAAAABgwIAANwAAAAUn2NqRwLEP8wZBAEej9E/AAAAP50AAAAAAAAAAYQCAADcAAAAzNHDoKVNxD84mryUEMLRPwAAAD+dAAAAAAAAAAGFAgAA3AAAAIRDtQLQnsQ/fOoPMejh0T8AAAA/rAAAAAAAAAABhgIAANwAAABMuWG2ydjEP9RaUXJ8DtI/AAAAP6wAAAAAAAAAAYcCAADcAAAADK0wwVsexT8kuxthsjTSPwAAAD+sAAAAAAAAAAGIAgAA3AAAAMyg/8vtY8U/aAtv/YlU0j8AAAA/zAAAAAAAAAABiQIAANwAAACsWfj8gozFP5xLS0cDbtI/AAAAP8wAAAAAAAAAAYoCAADcAAAAjJTO1n+pxT/Ee7A+HoHSPwAAAD/bAAAAAAAAAAGLAgAA3AAAAIBRglnkusU/4Jue49qN0j8AAAA/2wAAAAAAAAABjAIAANwAAAB0z6SwfMbFP/i7jIiXmtI/AAAAP9sAAAAAAAAAAY0CAADcAAAAdM+ksHzGxT8Q3HotVKfSPwAAAD/rAAAAAAAAAAGOAgAA3AAAAGSMWDPh18U/BMwD2/Wg0j8AAAA/6wAAAAAAAAABjwIAANwAAAB0z6SwfMbFP6hbwplhdNI/AAAAP/oAAAAAAAAAAZACAADcAAAAjJTO1n+pxT9c+/eqK07SPwAAAD8KAQAAAAAAAAGRAgAA3AAAAIyUztZ/qcU/XPv3qitO0j8AAAA/CgEAAAAAAAABkgIAANwAAACMlM7Wf6nFP1z796orTtI/AAAAPwoBAAAAAAAAAZMCAADcAAAAjJTO1n+pxT9c+/eqK07SPwAAAD8pAQAAAAAAAAGUAgAA3AAAAIyUztZ/qcU/XPv3qitO0j8AAAA/KQEAAAAAAAABlQIAANwAAABwDjbcSMzFP5jMtdfcyM8/AAAAPwAAAAAAAAAAAZYCAADcAAAAcA423EjMxT+YzLXX3MjPPwAAAD8PAAAAAAAAAAGXAgAA3AAAAHAONtxIzMU/mMy119zIzz8AAAA/DwAAAAAAAAABmAIAANwAAABwDjbcSMzFP5jMtdfcyM8/AAAAPy8AAAAAAAAAAZkCAADcAAAAcA423EjMxT+YzLXX3MjPPwAAAD8vAAAAAAAAAAGaAgAA3AAAAHAONtxIzMU/mMy119zIzz8AAAA/LwAAAAAAAAABmwIAANwAAABwDjbcSMzFP5jMtdfcyM8/AAAAPy8AAAAAAAAAAZwCAADcAAAAcA423EjMxT+YzLXX3MjPPwAAAD8vAAAAAAAAAAGdAgAA3AAAAMyg/8vtY8U/IBgislPD0D8AAAA/XQAAAAAAAAABngIAANwAAAD4qHVvjDXFP7DIPz1hCdE/AAAAP10AAAAAAAAAAZ8CAADcAAAAIPB8PvcMxT9IeV3Ibk/RPwAAAD9dAAAAAAAAAAGgAgAA3AAAAFR60Ir90sQ/qOmeCQN80T8AAAA/fQAAAAAAAAABoQIAANwAAACMBCTXA5nEPyyKRUKyu9E/AAAAP30AAAAAAAAAAaICAADcAAAAvI53IwpfxD+gGnUoA/XRPwAAAD99AAAAAAAAAAGjAgAA3AAAAOTVfvJ0NsQ/JLsbYbI00j8AAAA/jAAAAAAAAAABpAIAANwAAAAQ3vSVEwjEP5A71PSkZ9I/AAAAP4wAAAAAAAAAAaUCAADcAAAANCX8ZH7fwz/Ee7A+HoHSPwAAAD+sAAAAAAAAAAGmAgAA3AAAAECn2Q3m08M/IOzxf7Kt0j8AAAA/rAAAAAAAAAABpwIAANwAAABMKbe2TcjDPyDs8X+yrdI/AAAAP7sAAAAAAAAAAagCAADcAAAAUKuUX7W8wz9wTLxu6NPSPwAAAD+7AAAAAAAAAAGpAgAA3AAAAGivT7GEpcM/cEy8bujT0j8AAAA/ywAAAAAAAAABqgIAANwAAABor0+xhKXDP3BMvG7o09I/AAAAP8sAAAAAAAAAAasCAADcAAAAaK9PsYSlwz9wTLxu6NPSPwAAAD/LAAAAAAAAAAGsAgAA3AAAAGivT7GEpcM/cEy8bujT0j8AAAA/ywAAAAAAAAABrQIAANwAAAAgHp+UA0rIP7zYto+/D9E/AAAAPwAAAAAAAAAAAa4CAADcAAAAIB6flANKyD+82LaPvw/RPwAAAD8QAAAAAAAAAAGvAgAA3AAAACAen5QDSsg/vNi2j78P0T8AAAA/EAAAAAAAAAABsAIAANwAAAAgHp+UA0rIP7zYto+/D9E/AAAAPxAAAAAAAAAAAbECAADcAAAAIB6flANKyD+82LaPvw/RPwAAAD8vAAAAAAAAAAGyAgAA3AAAACAen5QDSsg/vNi2j78P0T8AAAA/LwAAAAAAAAABswIAANwAAAAgHp+UA0rIP7zYto+/D9E/AAAAPy8AAAAAAAAAAbQCAADcAAAAIB6flANKyD+82LaPvw/RPwAAAD8vAAAAAAAAAAG1AgAA3AAAAHgui9tA7cc/LIpFQrK70T8AAAA/TwAAAAAAAAABtgIAANwAAAB4LovbQO3HP4j6hoNG6NE/AAAAP08AAAAAAAAAAbcCAADcAAAAaOs+XqX+xz8kuxthsjTSPwAAAD9uAAAAAAAAAAG4AgAA3AAAAFio8uAJEMg/+LuMiJea0j8AAAA/bgAAAAAAAAABuQIAANwAAABIZaZjbiHIP8y8/a98ANM/AAAAP24AAAAAAAAAAboCAADcAAAANCJa5tIyyD+YrfeEA2DTPwAAAD99AAAAAAAAAAG7AgAA3AAAACBdMMDPT8g/VI56Byy50z8AAAA/fQAAAAAAAAABvAIAANwAAAAQGuRCNGHIP+Q+mJI5/9M/AAAAP50AAAAAAAAAAb0CAADcAAAAAJgGmsxsyD9077UdR0XUPwAAAD+dAAAAAAAAAAG+AgAA3AAAAACYBprMbMg/0F/3Xttx1D8AAAA/rAAAAAAAAAABvwIAANwAAAAAmAaazGzIPwig06hUi9Q/AAAAP6wAAAAAAAAAAcACAADcAAAACFl1bgBnyD8w0Digb57UPwAAAD+sAAAAAAAAAAHBAgAA3AAAAAhZdW4AZ8g/POCv8s2k1D8AAAA/vAAAAAAAAAABwgIAANwAAAAIWXVuAGfIPzzgr/LNpNQ/AAAAP7wAAAAAAAAAAcMCAADcAAAACFl1bgBnyD884K/yzaTUPwAAAD/bAAAAAAAAAAHEAgAA3AAAAAhZdW4AZ8g/POCv8s2k1D8AAAA/2wAAAAAAAAABxQIAANwAAAAQ21IXaFvIP+Q+mJI5/9M/AAAAP/oAAAAAAAAAAcYCAADcAAAAENtSF2hbyD9IfgO1zbLTPwAAAD/6AAAAAAAAAAHHAgAA3AAAACBdMMDPT8g/gI0J4EZT0z8AAAA/+gAAAAAAAAAByAIAANwAAAAgHp+UA0rIP8y8/a98ANM/AAAAPwoBAAAAAAAAAckCAADcAAAAIF0wwM9PyD/4u4yIl5rSPwAAAD8KAQAAAAAAAAHKAgAA3AAAABAa5EI0Ycg/JLsbYbI00j8AAAA/KQEAAAAAAAABywIAANwAAAD4FSnxZHjIP2jamN6J29E/AAAAPykBAAAAAAAAAcwCAADcAAAA6NLcc8mJyD/MGQQBHo/RPwAAAD85AQAAAAAAAAHNAgAA3AAAANTOISL6oMg/cKnCv4li0T8AAAA/OQEAAAAAAAABzgIAANwAAADEi9WkXrLIPyxZbyOyQtE/AAAAP0kBAAAAAAAAAc8CAADcAAAArIcaU4/JyD8EKQosly/RPwAAAD9JAQAAAAAAAAHQAgAA3AAAAIwBglhY7Mg/vNi2j78P0T8AAAA/aAEAAAAAAAAB0QIAANwAAAB8vjXbvP3IP3yIY/Pn79A/AAAAP2gBAAAAAAAAAdICAADcAAAAbHvpXSEPyT9UWP77zNzQPwAAAD9oAQAAAAAAAAHTAgAA3AAAAFC2vzceLMk/IBgislPD0D8AAAA/hwEAAAAAAAAB1AIAANwAAAA08ZURG0nJP7SXaR5hkNA/AAAAP4cBAAAAAAAAAdUCAADcAAAACOkfbnx3yT9YJyjdzGPQPwAAAD+HAQAAAAAAAAHWAgAA3AAAAOShGJ8RoMk/CMdd7pY90D8AAAA/pgEAAAAAAAAB1wIAANwAAAC8maL7cs7JPyDnS5NTStA/AAAAP6YBAAAAAAAAAdgCAADcAAAAlFKbLAj3yT8Ix13ulj3QPwAAAD+mAQAAAAAAAAHZAgAA3AAAAHALlF2dH8o/QAc6OBBX0D8AAAA/tgEAAAAAAAAB2gIAANwAAABUhftiZkLKP1gnKN3MY9A/AAAAP7YBAAAAAAAAAdsCAADcAAAALD70k/tqyj+MZwQnRn3QPwAAAD/ZAQAAAAAAAAHcAgAA3AAAAAx5ym34h8o/qIfyywKK0D8AAAA/2QEAAAAAAAAB3QIAANwAAAD4s6BH9aTKPwD4Mw2XttA/AAAAP9kBAAAAAAAAAd4CAADcAAAA3O52IfLByj9ESIepbtbQPwAAAD/4AQAAAAAAAAHfAgAA3AAAAMApTfvu3so/fIhj8+fv0D8AAAA/+AEAAAAAAAAB4AIAANwAAACsJZKpH/bKP6S4yOoCA9E/AAAAP/gBAAAAAAAAAeECAADcAAAAmOJFLIQHyz/I6C3iHRbRPwAAAD8YAgAAAAAAAAHiAgAA3AAAAJBgaIMcE8s/FDmBfvU10T8AAAA/GAIAAAAAAAAB4wIAANwAAACE3oratB7LPyxZbyOyQtE/AAAAPxgCAAAAAAAAAeQCAADcAAAAeFytMU0qyz9wqcK/iWLRPwAAAD8YAgAAAAAAAAHlAgAA3AAAAHhcrTFNKss/wAmNrr+I0T8AAAA/JwIAAAAAAAAB5gIAANwAAAB0mz5dGTDLPxx6zu9TtdE/AAAAPycCAAAAAAAAAecCAADcAAAAaBlhtLE7yz+gGnUoA/XRPwAAAD9HAgAAAAAAAAHoAgAA3AAAAGSXgwtKR8s/8Ho/Fzkb0j8AAAA/VgIAAAAAAAAB6QIAANwAAABUFaZi4lLLP0zrgFjNR9I/AAAAP1YCAAAAAAAAAeoCAADcAAAASNJZ5UZkyz/Ee7A+HoHSPwAAAD9mAgAAAAAAAAHrAgAA3AAAADxQfDzfb8s/BMwD2/Wg0j8AAAA/ZgIAAAAAAAAB7AIAANwAAAAsDTC/Q4HLP5R8IWYD59I/AAAAP3UCAAAAAAAAAe0CAADcAAAAHMrjQaiSyz8kHciesibTPwAAAD91AgAAAAAAAAHuAgAA3AAAAATGKPDYqcs/zO3Tznx50z8AAAA/lQIAAAAAAAAB7wIAANwAAADwwW2eCcHLP3i+3/5GzNM/AAAAP5UCAAAAAAAAAfACAADcAAAA4H4hIW7Syz80n2KBbyXUPwAAAD+kAgAAAAAAAAHxAgAA3AAAANy9skw62Ms/xE+ADH1r1D8AAAA/pAIAAAAAAAAB8gIAANwAAADU/EN4Bt7LP1QAnpeKsdQ/AAAAP7QCAAAAAAAAAfMCAADcAAAA1PxDeAbeyz+wcN/YHt7UPwAAAD+0AgAAAAAAAAH0AgAA3AAAANA71aPS48s/4KBE0Dnx1D8AAAA/0wIAAAAAAAAB9QIAANwAAADA+IgmN/XLPzQBD79vF9U/AAAAP9MCAAAAAAAAAfYCAADcAAAAtHarfc8AzD9MIf1jLCTVPwAAAD/TAgAAAAAAAAH3AgAA3AAAALR2q33PAMw/TCH9Yywk1T8AAAA/0wIAAAAAAAAB+AIAANwAAAC0dqt9zwDMP0wh/WMsJNU/AAAAP/ICAAAAAAAAAfkCAADcAAAAtHarfc8AzD9MIf1jLCTVPwAAAD/yAgAAAAAAAAH6AgAA3AAAAHxgCD7iPtk/1FpRcnwO0j8AAAA/AAAAAAAAAAAB+wIAANwAAAB8YAg+4j7ZP9RaUXJ8DtI/AAAAPx8AAAAAAAAAAfwCAADcAAAAfGAIPuI+2T/UWlFyfA7SPwAAAD8fAAAAAAAAAAH9AgAA3AAAAHxgCD7iPtk/1FpRcnwO0j8AAAA/HwAAAAAAAAAB/gIAANwAAAB8YAg+4j7ZP1Qszskrx9I/AAAAPz4AAAAAAAAAAf8CAADcAAAA8j5if5RH2T/ArIZdHvrSPwAAAD8+AAAAAAAAAAEAAwAA3AAAAOi8hNYsU9k/VF2k6CtA0z8AAAA/PgAAAAAAAAABAQMAANwAAABmXE3sElbZP8zt0858edM/AAAAP04AAAAAAAAAAQIDAADcAAAA6LyE1ixT2T8QPidrVJnTPwAAAD9OAAAAAAAAAAEDAwAA3AAAAGwdvMBGUNk/YJ7xWYq/0z8AAAA/bQAAAAAAAAABBAMAANwAAADwffOqYE3ZP9guIUDb+NM/AAAAP20AAAAAAAAAAQUDAADcAAAA8H3zqmBN2T8cf3TcshjUPwAAAD99AAAAAAAAAAEGAwAA3AAAAHxgCD7iPtk/KI/rLhEf1D8AAAA/fQAAAAAAAAABBwMAANwAAAB8YAg+4j7ZP2jfPsvoPtQ/AAAAP30AAAAAAAAAAQgDAADcAAAAgCF3EhY52T9o3z7L6D7UPwAAAD+NAAAAAAAAAAEJAwAA3AAAAIAhdxIWOdk/oB8bFWJY1D8AAAA/jQAAAAAAAAABCgMAANwAAACG4uXmSTPZP6AfGxViWNQ/AAAAP6wAAAAAAAAAAQsDAADcAAAABkMd0WMw2T+gHxsVYljUPwAAAD+sAAAAAAAAAAEMAwAA3AAAAAZDHdFjMNk/oB8bFWJY1D8AAAA/rAAAAAAAAAABDQMAANwAAAAQBIyllyrZP6DuRPZh39M/AAAAP8sAAAAAAAAAAQ4DAADcAAAAkGTDj7En2T9srmis6MXTPwAAAD/LAAAAAAAAAAEPAwAA3AAAAJYlMmTlIdk/BC6wGPaS0z8AAAA/2wAAAAAAAAABEAMAANwAAACWJTJk5SHZP2htGzuKRtM/AAAAP9sAAAAAAAAAAREDAADcAAAAHkfYIjMZ2T/87GKnlxPTPwAAAD/6AAAAAAAAAAESAwAA3AAAAKCnDw1NFtk/fFwzwUba0j8AAAA/+gAAAAAAAAABEwMAANwAAACWJTJk5SHZP9SLJ5F8h9I/AAAAPwoBAAAAAAAAARQDAADcAAAAiqNUu30t2T882wkGb0HSPwAAAD8KAQAAAAAAAAEVAwAA3AAAAADBPyj8O9k/rCrsemH70T8AAAA/GQEAAAAAAAABFgMAANwAAADwffOqYE3ZPyyKRUKyu9E/AAAAPxkBAAAAAAAAARcDAADcAAAA3DqnLcVe2T/ACY2uv4jRPwAAAD84AQAAAAAAAAEYAwAA3AAAAFJYkppDbdk/PGnmdRBJ0T8AAAA/OAEAAAAAAAABGQMAANwAAADCdX0HwnvZPwQpCiyXL9E/AAAAPzgBAAAAAAAAARoDAADcAAAAsjIxiiaN2T+wyD89YQnRPwAAAD9YAQAAAAAAAAEbAwAA3AAAAChQHPekm9k/VFj++8zc0D8AAAA/WAEAAAAAAAABHAMAANwAAACUrJiP76/ZPywomQSyydA/AAAAP1gBAAAAAAAAAR0DAADcAAAAAAkVKDrE2T8A+DMNl7bQPwAAAD93AQAAAAAAAAEeAwAA3AAAAGqkIuxQ3tk/xKfgcL+W0D8AAAA/dwEAAAAAAAABHwMAANwAAADawQ1Zz+zZP7SXaR5hkNA/AAAAP3cBAAAAAAAAASADAADcAAAA0D8wsGf42T+0l2keYZDQPwAAAD+HAQAAAAAAAAEhAwAA3AAAAMa9UgcABNo/nHd7eaSD0D8AAAA/hwEAAAAAAAABIgMAANwAAADA/OMyzAnaP7SXaR5hkNA/AAAAP6YBAAAAAAAAASMDAADcAAAALFlgyxYe2j+0l2keYZDQPwAAAD+mAQAAAAAAAAEkAwAA3AAAACiY8fbiI9o/nHd7eaSD0D8AAAA/pgEAAAAAAAABJQMAANwAAAAi14IirynaP6iH8ssCitA/AAAAP8UBAAAAAAAAASYDAADcAAAAmLXcY2Ey2j/Ep+Bwv5bQPwAAAD/FAQAAAAAAAAEnAwAA3AAAAJIz/7r5Pdo/0LdXwx2d0D8AAAA/xQEAAAAAAAABKAMAANwAAAACUeoneEzaP/TnvLo4sNA/AAAAP9UBAAAAAAAAASkDAADcAAAA/o97U0RS2j8A+DMNl7bQPwAAAD/VAQAAAAAAAAEqAwAA3AAAAHRu1ZT2Wto/YGh1Tivj0D8AAAA/5AEAAAAAAAABKwMAANwAAADyDZ6q3F3aP6S4yOoCA9E/AAAAP+QBAAAAAAAAASwDAADcAAAA8g2eqtxd2j/0GJPZOCnRPwAAAD/0AQAAAAAAAAEtAwAA3AAAAG6tZsDCYNo/PGnmdRBJ0T8AAAA/9AEAAAAAAAABLgMAANwAAADuTC/WqGPaP4jJsGRGb9E/AAAAPxsCAAAAAAAAAS8DAADcAAAA7kwv1qhj2j+0+RVcYYLRPwAAAD8bAgAAAAAAAAEwAwAA3AAAAO5ML9aoY9o/9Elp+Dii0T8AAAA/KwIAAAAAAAABMQMAANwAAABurWbAwmDaPziavJQQwtE/AAAAPysCAAAAAAAAATIDAADcAAAAbq1mwMJg2j9o2pjeidvRPwAAAD86AgAAAAAAAAEzAwAA3AAAAHRu1ZT2Wto/4GrIxNoU0j8AAAA/WgIAAAAAAAABNAMAANwAAAD4zgx/EFjaP0zrgFjNR9I/AAAAP1oCAAAAAAAAATUDAADcAAAA+M4MfxBY2j/4u4yIl5rSPwAAAD9aAgAAAAAAAAE2AwAA3AAAAP6Pe1NEUto/cEy8bujT0j8AAAA/eQIAAAAAAAABNwMAANwAAACC8LI9Xk/aP+zc61Q5DdM/AAAAP3kCAAAAAAAAATgDAADcAAAA/o97U0RS2j9ITS2WzTnTPwAAAD95AgAAAAAAAAE5AwAA3AAAAILwsj1eT9o/zO3Tznx50z8AAAA/iQIAAAAAAAABOgMAANwAAAD+j3tTRFLaPzxujGJvrNM/AAAAP4kCAAAAAAAAATsDAADcAAAAfC9EaSpV2j94vt/+RszTPwAAAD+oAgAAAAAAAAE8AwAA3AAAAP6Pe1NEUto/8E4P5ZcF1D8AAAA/qAIAAAAAAAABPQMAANwAAACC8LI9Xk/aP3TvtR1HRdQ/AAAAP7cCAAAAAAAAAT4DAADcAAAA/o97U0RS2j+4Pwm6HmXUPwAAAD+3AgAAAAAAAAE/AwAA3AAAAPjODH8QWNo/CKDTqFSL1D8AAAA/xwIAAAAAAAABQAMAANwAAAB0btWU9lraPyDAwU0RmNQ/AAAAP8cCAAAAAAAAAUEDAADcAAAA8g2eqtxd2j8w0Digb57UPwAAAD/HAgAAAAAAAAFCAwAA3AAAAG6tZsDCYNo/POCv8s2k1D8AAAA/5gIAAAAAAAABQwMAANwAAADuTC/WqGPaP0jwJkUsq9Q/AAAAP+YCAAAAAAAAAUQDAADcAAAAbOz3645m2j9I8CZFLKvUPwAAAD/mAgAAAAAAAAFFAwAA3AAAAG6tZsDCYNo/SPAmRSyr1D8AAAA/5gIAAAAAAAABRgMAANwAAABurWbAwmDaP0jwJkUsq9Q/AAAAP+YCAAAAAAAAAUcDAADcAAAAbq1mwMJg2j9I8CZFLKvUPwAAAD/mAgAAAAAAAAFIAwAA3AAAAG6tZsDCYNo/SPAmRSyr1D8AAAA/9gIAAAAAAAABSQMAANwAAAB0xHfrSP/bP0SqM+duyNE/AAAAPwAAAAAAAAAAAUoDAADcAAAAdMR360j/2z9EqjPnbsjRPwAAAD8fAAAAAAAAAAFLAwAA3AAAAHTEd+tI/9s/RKoz527I0T8AAAA/HwAAAAAAAAABTAMAANwAAADEW8pdkDDcP5A71PSkZ9I/AAAAPx8AAAAAAAAAAU0DAADcAAAAqJagN41N3D8g7PF/sq3SPwAAAD8/AAAAAAAAAAFOAwAA3AAAAJhTVLrxXtw/lHwhZgPn0j8AAAA/PwAAAAAAAAABTwMAANwAAACIEAg9VnDcPwj92fn1GdM/AAAAPz8AAAAAAAAAAVADAADcAAAAfM27v7qB3D9obRs7ikbTPwAAAD9OAAAAAAAAAAFRAwAA3AAAAPKrFQFtitw/mK33hANg0z8AAAA/TgAAAAAAAAABUgMAANwAAADoKThYBZbcP7TN5SnAbNM/AAAAP24AAAAAAAAAAVMDAADcAAAAXgiSmbee3D+0zeUpwGzTPwAAAD9uAAAAAAAAAAFUAwAA3AAAANjm69ppp9w/jJ2AMqVZ0z8AAAA/fQAAAAAAAAABVQMAANwAAADY5uvaaafcP3R9ko3oTNM/AAAAP30AAAAAAAAAAVYDAADcAAAA2Obr2mmn3D9UXaToK0DTPwAAAD99AAAAAAAAAAFXAwAA3AAAANjm69ppp9w/SE0tls050z8AAAA/fQAAAAAAAAABWAMAANwAAABuS94WU43cPzw9tkNvM9M/AAAAP6wAAAAAAAAAAVkDAADcAAAAgk+ZaCJ23D9wTLxu6NPSPwAAAD+sAAAAAAAAAAFaAwAA3AAAABIyrvujZ9w/nEtLRwNu0j8AAAA/rAAAAAAAAAABWwMAANwAAAASMq77o2fcP5xLS0cDbtI/AAAAP7wAAAAAAAAAAVwDAADcAAAAEjKu+6Nn3D+cS0tHA27SPwAAAD+8AAAAAAAAAAFdAwAA3AAAABIyrvujZ9w/nEtLRwNu0j8AAAA/vAAAAAAAAAABXgMAANwAAABYRyPFg6TcP9T4pDR8HNE/AAAAPwAAAAAAAAAAAV8DAADcAAAAWEcjxYOk3D/U+KQ0fBzRPwAAAD8fAAAAAAAAAAFgAwAA3AAAAFhHI8WDpNw/1PikNHwc0T8AAAA/HwAAAAAAAAABYQMAANwAAABYRyPFg6TcP9T4pDR8HNE/AAAAPy8AAAAAAAAAAWIDAADcAAAAkNF2EYpq3D+0+RVcYYLRPwAAAD8vAAAAAAAAAAFjAwAA3AAAAKLVMWNZU9w/DGpXnfWu0T8AAAA/PwAAAAAAAAABZAMAANwAAAC2GH7g9EHcP1zKIYwr1dE/AAAAPz8AAAAAAAAAAWUDAADcAAAAwJpbiVw23D8Ai7ZplyHSPwAAAD9eAAAAAAAAAAFmAwAA3AAAANDdpwb4JNw/dBvmT+ha0j8AAAA/XgAAAAAAAAABZwMAANwAAABW/03FRRzcPwTMA9v1oNI/AAAAP14AAAAAAAAAAWgDAADcAAAA4CD0g5MT3D+kjJi4Ye3SPwAAAD99AAAAAAAAAAFpAwAA3AAAAOqi0Sz7B9w/MC0/8RAt0z8AAAA/fQAAAAAAAAABagMAANwAAAB0xHfrSP/bP8DdXHwec9M/AAAAP40AAAAAAAAAAWsDAADcAAAA+uUdqpb22z9gnvFZir/TPwAAAD+NAAAAAAAAAAFsAwAA3AAAAARo+1L+6ts/zB6q7Xzy0z8AAAA/nAAAAAAAAAABbQMAANwAAAAO6tj7Zd/bP0Cv2dPNK9Q/AAAAP5wAAAAAAAAAAW4DAADcAAAAkkoQ5n/c2z/ET4AMfWvUPwAAAD+sAAAAAAAAAAFvAwAA3AAAAJJKEOZ/3Ns/CKDTqFSL1D8AAAA/rAAAAAAAAAABcAMAANwAAACYC3+6s9bbP7Bw39ge3tQ/AAAAP8sAAAAAAAAAAXEDAADcAAAAGGy2pM3T2z/goETQOfHUPwAAAD/LAAAAAAAAAAFyAwAA3AAAABhstqTN09s/4KBE0Dnx1D8AAAA/ywAAAAAAAAABcwMAANwAAAAYbLakzdPbP+CgRNA58dQ/AAAAP+oAAAAAAAAAAXQDAADcAAAAGGy2pM3T2z/goETQOfHUPwAAAD/qAAAAAAAAAAF1AwAA3AAAAMIqBonYRt0/uGaT/2AX0D8AAAA/AAAAAAAAAAABdgMAANwAAADCKgaJ2EbdP7hmk/9gF9A/AAAAPx8AAAAAAAAAAXcDAADcAAAAwioGidhG3T+4ZpP/YBfQPwAAAD8fAAAAAAAAAAF4AwAA3AAAAKhl3GLVY90/mKhRmKT80D8AAAA/HwAAAAAAAAABeQMAANwAAAAeg8fPU3LdPxQ5gX71NdE/AAAAPz8AAAAAAAAAAXoDAADcAAAAEAHqJux93T9wqcK/iWLRPwAAAD8/AAAAAAAAAAF7AwAA3AAAAIQe1ZNqjN0/2Cl7U3yV0T8AAAA/PwAAAAAAAAABfAMAANwAAAD2O8AA6ZrdPziavJQQwtE/AAAAP14AAAAAAAAAAX0DAADcAAAAcBoaQpuj3T+UCv7VpO7RPwAAAD9eAAAAAAAAAAF+AwAA3AAAAOq54leBpt0/GKukDlQu0j8AAAA/XgAAAAAAAAABfwMAANwAAABy24gWz53dP5A71PSkZ9I/AAAAP30AAAAAAAAAAYADAADcAAAA9jvAAOma3T8Q3HotVKfSPwAAAD99AAAAAAAAAAGBAwAA3AAAAHLbiBbPnd0/iGyqE6Xg0j8AAAA/jQAAAAAAAAABggMAANwAAAD6/C7VHJXdP7ScDwvA89I/AAAAP40AAAAAAAAAAYMDAADcAAAAAL6dqVCP3T8I/dn59RnTPwAAAD+NAAAAAAAAAAGEAwAA3AAAAPr8LtUcld0/VF2k6CtA0z8AAAA/qwAAAAAAAAABhQMAANwAAAB+XWa/NpLdP3R9ko3oTNM/AAAAP6sAAAAAAAAAAYYDAADcAAAABn8MfoSJ3T+MnYAypVnTPwAAAD+rAAAAAAAAAAGHAwAA3AAAAA5Ae1K4g90/tM3lKcBs0z8AAAA/uwAAAAAAAAABiAMAANwAAAAOQHtSuIPdP8DdXHwec9M/AAAAP7sAAAAAAAAAAYkDAADcAAAAit9DaJ6G3T/A3Vx8HnPTPwAAAD/KAAAAAAAAAAGKAwAA3AAAAAZ/DH6Eid0/wN1cfB5z0z8AAAA/ygAAAAAAAAABiwMAANwAAACK30NonobdP+gNwnM5htM/AAAAP8oAAAAAAAAAAYwDAADcAAAAit9DaJ6G3T8oXhUQEabTPwAAAD/qAAAAAAAAAAGNAwAA3AAAAIrfQ2ieht0/KF4VEBGm0z8AAAA/6gAAAAAAAAABjgMAANwAAACK30NonobdPyheFRARptM/AAAAP/kAAAAAAAAAAY8DAADcAAAAit9DaJ6G3T8oXhUQEabTPwAAAD/5AAAAAAAAAAGQAwAA3AAAAIrfQ2ieht0/KF4VEBGm0z8AAAA/+QAAAAAAAAABkQMAANwAAACK30NonobdPyheFRARptM/AAAAP/kAAAAAAAAAAZIDAADcAAAAit9DaJ6G3T8oXhUQEabTPwAAAD/5AAAAAAAAAAGTAwAA3AAAAIrfQ2ieht0/KF4VEBGm0z8AAAA/GAEAAAAAAAABlAMAANwAAACK30NonobdPyheFRARptM/AAAAPxgBAAAAAAAAAZUDAADcAAAAit9DaJ6G3T8oXhUQEabTPwAAAD8YAQAAAAAAAAGWAwAA3AAAAIrfQ2ieht0/KF4VEBGm0z8AAAA/GAEAAAAAAAABlwMAANwAAACK30NonobdPyheFRARptM/AAAAPxgBAAAAAAAAAZgDAADcAAAAit9DaJ6G3T8oXhUQEabTPwAAAD8YAQAAAAAAAAGZAwAA3AAAAIrfQ2ieht0/KF4VEBGm0z8AAAA/OAEAAAAAAAABmgMAANwAAACK30NonobdPyheFRARptM/AAAAPzgBAAAAAAAAAZsDAADcAAAAit9DaJ6G3T8oXhUQEabTPwAAAD84AQAAAAAAAAGcAwAA3AAAAIrfQ2ieht0/KF4VEBGm0z8AAAA/OAEAAAAAAAABnQMAANwAAAAGfwx+hIndP5R8IWYD59I/AAAAP6UBAAAAAAAAAZ4DAADcAAAActuIFs+d3T+QO9T0pGfSPwAAAD+lAQAAAAAAAAGfAwAA3AAAAGpZq21nqd0/1FpRcnwO0j8AAAA/pQEAAAAAAAABoAMAANwAAABg183E/7TdPxx6zu9TtdE/AAAAP7UBAAAAAAAAAaEDAADcAAAA0PS4MX7D3T9wqcK/iWLRPwAAAD+1AQAAAAAAAAGiAwAA3AAAADxRNcrI190/6Agch9oi0T8AAAA/1AEAAAAAAAABowMAANwAAAA4kMb1lN3dP7DIPz1hCdE/AAAAP9QBAAAAAAAAAaQDAADcAAAArm4gN0fm3T+kuMjqAgPRPwAAAD/UAQAAAAAAAAGlAwAA3AAAAChNenj57t0/mKhRmKT80D8AAAA/5AEAAAAAAAABpgMAANwAAACeK9S5q/fdP5ioUZik/NA/AAAAP+QBAAAAAAAAAacDAADcAAAAnGpl5Xf93T+kuMjqAgPRPwAAAD/zAQAAAAAAAAGoAwAA3AAAAAjH4X3CEd4/sMg/PWEJ0T8AAAA/EgIAAAAAAAABqQMAANwAAAD0wiYs8yjeP6S4yOoCA9E/AAAAPxICAAAAAAAAAaoDAADcAAAA5H/arlc63j+82LaPvw/RPwAAAD8SAgAAAAAAAAGrAwAA3AAAAFDcVkeiTt4/FDmBfvU10T8AAAA/MgIAAAAAAAABrAMAANwAAADGurCIVFfePzxp5nUQSdE/AAAAPzICAAAAAAAAAa0DAADcAAAAQJkKygZg3j+0+RVcYYLRPwAAAD8yAgAAAAAAAAGuAwAA3AAAADrYm/XSZd4/LIpFQrK70T8AAAA/UQIAAAAAAAABrwMAANwAAAC2d2QLuWjeP2jamN6J29E/AAAAP1ECAAAAAAAAAbADAADcAAAAsrb1NoVu3j+sKux6YfvRPwAAAD9RAgAAAAAAAAGxAwAA3AAAADBWvkxrcd4/8Ho/Fzkb0j8AAAA/YQIAAAAAAAABsgMAANwAAAAwVr5Ma3HeP2gLb/2JVNI/AAAAP2ECAAAAAAAAAbMDAADcAAAAvjjT3+xi3j+0aznsv3rSPwAAAD+AAgAAAAAAAAG0AwAA3AAAAFDcVkeiTt4/ENx6LVSn0j8AAAA/gAIAAAAAAAABtQMAANwAAABiH6PEPT3ePzwM4CRvutI/AAAAP4ACAAAAAAAAAbYDAADcAAAA9MImLPMo3j98XDPBRtrSPwAAAD+uAgAAAAAAAAG3AwAA3AAAAIKlO790Gt4/iGyqE6Xg0j8AAAA/rgIAAAAAAAABuAMAANwAAACKJxlo3A7eP8Cshl0e+tI/AAAAP64CAAAAAAAAAbkDAADcAAAAHsucz5H63T/MvP2vfADTPwAAAD++AgAAAAAAAAG6AwAA3AAAACwO6Uwt6d0/2Mx0AtsG0z8AAAA/vgIAAAAAAAABuwMAANwAAAA8UTXKyNfdP8Cshl0e+tI/AAAAP90CAAAAAAAAAbwDAADcAAAAStMSczDM3T/MvP2vfADTPwAAAD/dAgAAAAAAAAG9AwAA3AAAAFJV8BuYwN0/pIyYuGHt0j8AAAA/7QIAAAAAAAABvgMAANwAAABaFl/wy7rdP7ScDwvA89I/AAAAP+0CAAAAAAAAAb8DAADcAAAA1rUnBrK93T+kjJi4Ye3SPwAAAD/tAgAAAAAAAAHAAwAA3AAAANa1Jwayvd0/fFwzwUba0j8AAAA/7QIAAAAAAAABwQMAANwAAADQ9LgxfsPdP1Qszskrx9I/AAAAP/wCAAAAAAAAAcIDAADcAAAAStMSczDM3T8w/GjSELTSPwAAAD/8AgAAAAAAAAHDAwAA3AAAAErTEnMwzN0/MPxo0hC00j8AAAA/GwMAAAAAAAABxAMAANwAAABK0xJzMMzdPzD8aNIQtNI/AAAAPxsDAAAAAAAAAcUDAADcAAAAStMSczDM3T8w/GjSELTSPwAAAD8bAwAAAAAAAAHGAwAA3AAAAErTEnMwzN0/MPxo0hC00j8AAAA/GwMAAAAAAAABxwMAANwAAABK0xJzMMzdPzD8aNIQtNI/AAAAPxsDAAAAAAAAAcgDAADcAAAAiicZaNwO3j8Q3HotVKfSPwAAAD9aAwAAAAAAAAHJAwAA3AAAAHJi70HZK94/7KsVNjmU0j8AAAA/WgMAAAAAAAABygMAANwAAADa/fwF8EXePwTMA9v1oNI/AAAAP2oDAAAAAAAAAcsDAADcAAAAOtib9dJl3j8w/GjSELTSPwAAAD9qAwAAAAAAAAHMAwAA3AAAABxSA/ubiN4/tJwPC8Dz0j8AAAA/iQMAAAAAAAABzQMAANwAAAACjdnUmKXePxQNUUxUINM/AAAAP4kDAAAAAAAAAc4DAADcAAAAZijnmK+/3j9ITS2WzTnTPwAAAD+YAwAAAAAAAAHPAwAA3AAAAFIkLEfg1t4/6A3CczmG0z8AAAA/mAMAAAAAAAAB0AMAANwAAAC+gKjfKuvePxxOnr2yn9M/AAAAP6gDAAAAAAAAAdEDAADcAAAArj1cYo/83j+8DjObHuzTPwAAAD+oAwAAAAAAAAHSAwAA3AAAABqa2PrZEN8/DG/9iVQS1D8AAAA/xwMAAAAAAAAB0wMAANwAAAASGPtRchzfPzSfYoFvJdQ/AAAAP8cDAAAAAAAAAdQDAADcAAAACleMfT4i3z+QD6TCA1LUPwAAAD/HAwAAAAAAAAHVAwAA3AAAAApXjH0+It8/aN8+y+g+1D8AAAA/1wMAAAAAAAAB1gMAANwAAAAKV4x9PiLfP2jfPsvoPtQ/AAAAP9cDAAAAAAAAAdcDAADcAAAACleMfT4i3z9o3z7L6D7UPwAAAD/XAwAAAAAAAAHYAwAA3AAAAApXjH0+It8/aN8+y+g+1D8AAAA/1wMAAAAAAAAB2QMAANwAAAB1CrbEcrDmPzC9JClQlrM/AAAAPwAAAAAAAAAAAdoDAADcAAAAu3tAjjOp5j9wOaj3yMuxPwAAAD8fAAAAAAAAAAHbAwAA3AAAALt7QI4zqeY/cDmo98jLsT8AAAA/HwAAAAAAAAAB3AMAANwAAAC7e0COM6nmP3A5qPfIy7E/AAAAPx8AAAAAAAAAAd0DAADcAAAAu3tAjjOp5j9wOaj3yMuxPwAAAD8+AAAAAAAAAAHeAwAA3AAAALt7QI4zqeY/cDmo98jLsT8AAAA/PgAAAAAAAAAB3wMAANwAAABDneZMgaDmP/BAoVrXYLU/AAAAPz4AAAAAAAAAAeADAADcAAAAf4yTbdqk5j+AhEFC5RG3PwAAAD9dAAAAAAAAAAHhAwAA3AAAAP0rXIPAp+Y/4IcF4HmpuD8AAAA/XQAAAAAAAAAB4gMAANwAAAB7yySZpqrmPwCMOqXzpro/AAAAP10AAAAAAAAAAeMDAADcAAAAORsJpBms5j/gT5Mg9Iq8PwAAAD9tAAAAAAAAAAHkAwAA3AAAAHUKtsRysOY/sNMPUntVvj8AAAA/bQAAAAAAAAAB5QMAANwAAADxqX7aWLPmP6AL2JxEA8A/AAAAP4wAAAAAAAAAAeYDAADcAAAAb0lH8D625j/AbBOzX4/APwAAAD+MAAAAAAAAAAHnAwAA3AAAAO3oDwYlueY/SA266w7PwD8AAAA/nAAAAAAAAAAB6AMAANwAAABpiNgbC7zmP8itYCS+DsE/AAAAP5wAAAAAAAAAAekDAADcAAAAaYjYGwu85j8gDisT9DTBPwAAAD+sAAAAAAAAAAHqAwAA3AAAAOknoTHxvuY/UE4HXW1OwT8AAAA/rAAAAAAAAAAB6wMAANwAAAAp2Lwmfr3mP1BOB11tTsE/AAAAP8sAAAAAAAAAAewDAADcAAAAKdi8Jn695j9QTgddbU7BPwAAAD/LAAAAAAAAAAHtAwAA3AAAACnYvCZ+veY/UE4HXW1OwT8AAAA/ywAAAAAAAAAB7gMAANwAAAAp2Lwmfr3mP7BWG1wdur8/AAAAP+oAAAAAAAAAAe8DAADcAAAA6SehMfG+5j8wU1e+iCK+PwAAAD/qAAAAAAAAAAHwAwAA3AAAAKV3hTxkwOY/sA+31npxvD8AAAA/6gAAAAAAAAAB8QMAANwAAAChthZoMMbmPwBL7TOVJ7o/AAAAPw0BAAAAAAAAAfIDAADcAAAAXwb7cqPH5j9Ax3ACDl24PwAAAD8NAQAAAAAAAAHzAwAA3AAAAN2lw4iJyuY/kEKDqaEstj8AAAA/DQEAAAAAAAAB9AMAANwAAACXNDm/yNHmPxD/4sGTe7Q/AAAAPx0BAAAAAAAAAfUDAADcAAAAT8Ou9QfZ5j8wfNe38RazPwAAAD8dAQAAAAAAAAH2AwAA3AAAAMehCDe64eY/cDmo98jLsT8AAAA/PAEAAAAAAAAB9wMAANwAAAC9HyuOUu3mPwB4ovJ3GbE/AAAAPzwBAAAAAAAAAfgDAADcAAAANf6EzwT25j/A9ng3oICwPwAAAD88AQAAAAAAAAH5AwAA3AAAAK3c3hC3/uY/IDbkWTQ0sD8AAAA/WwEAAAAAAAAB+gMAANwAAACnG3A8gwTnPyA25Fk0NLA/AAAAP1sBAAAAAAAAAfsDAADcAAAAo1oBaE8K5z8gNuRZNDSwPwAAAD9bAQAAAAAAAAH8AwAA3AAAAB/6yX01Dec/UHbAo61NsD8AAAA/WwEAAAAAAAAB/QMAANwAAACbmZKTGxDnPzB3McuSs7A/AAAAP3sBAAAAAAAAAf4DAADcAAAA2Yg/tHQU5z+QODfQ42WxPwAAAD97AQAAAAAAAAH/AwAA3AAAAFUoCMpaF+c/4Llgi7v+sT8AAAA/ewEAAAAAAAABAAQAANwAAAATeOzUzRjnP5C7QtqFyrI/AAAAP4oBAAAAAAAAAQEEAADcAAAAUWeZ9SYd5z+wPd28QsmzPwAAAD+qAQAAAAAAAAECBAAA3AAAAEumKiHzIuc/gMDoxuQttT8AAAA/qgEAAAAAAAABAwQAANwAAABF5btMvyjnPwAEia7y3rY/AAAAP7kBAAAAAAAAAQQEAADcAAAAw4SEYqUr5z+wRymWAJC4PwAAAD+5AQAAAAAAAAEFBAAA3AAAAP9zMYP+L+c/0EteW3qNuj8AAAA/yQEAAAAAAAABBgQAANwAAAA5Y96jVzTnP2DQS7Tmvbw/AAAAP8kBAAAAAAAAAQcEAADcAAAAN6JvzyM65z9AlKQv56G+PwAAAD/oAQAAAAAAAAEIBAAA3AAAALNBOOUJPec/2Eu05r0cwD8AAAA/6AEAAAAAAAABCQQAANwAAAAv4QD77z/nPwCt7/zYqMA/AAAAP+gBAAAAAAAAAQoEAADcAAAAs0E45Qk95z/IrWAkvg7BPwAAAD8HAgAAAAAAAAELBAAA3AAAALNBOOUJPec/OC4ZuLBBwT8AAAA/BwIAAAAAAAABDAQAANwAAACzQTjlCT3nPzguGbiwQcE/AAAAPwcCAAAAAAAAAQ0EAADcAAAA9fFT2pY75z84Lhm4sEHBPwAAAD8HAgAAAAAAAAEOBAAA3AAAAPXxU9qWO+c/OC4ZuLBBwT8AAAA/BwIAAAAAAAABDwQAANwAAAA3om/PIzrnP5AsN2nmdcA/AAAAPzYCAAAAAAAAARAEAADcAAAA9fFT2pY75z+wVhtcHbq/PwAAAD82AgAAAAAAAAERBAAA3AAAALNBOOUJPec/gJMzCAI8vj8AAAA/NgIAAAAAAAABEgQAANwAAAD18VPaljvnP4DP2owBWLw/AAAAP1UCAAAAAAAAARMEAADcAAAA7zDlBWNB5z8wzBbvbMC6PwAAAD9VAgAAAAAAAAEUBAAA3AAAACsgkia8Rec/EMjhKfPCuD8AAAA/VQIAAAAAAAABFQQAANwAAADpb3YxL0fnPwAEia7y3rY/AAAAP3UCAAAAAAAAARYEAADcAAAAJ18jUohL5z8wgX2kUHq1PwAAAD91AgAAAAAAAAEXBAAA3AAAAOWuB137TOc/sH4qLqFItD8AAAA/dQIAAAAAAAABGAQAANwAAAAfnrR9VFHnP9A8bJVdY7M/AAAAP4QCAAAAAAAAARkEAADcAAAAXY1hnq1V5z9ge2aQDLGyPwAAAD+EAgAAAAAAAAEaBAAA3AAAAFfM8sl5W+c/QDoZH64xsj8AAAA/pAIAAAAAAAABGwQAANwAAABTC4T1RWHnP0D5y61PsrE/AAAAP6QCAAAAAAAAARwEAADcAAAAiTnCQWtr5z8Que9j1pixPwAAAD+kAgAAAAAAAAEdBAAA3AAAAEPIN3iqcuc/4HgTGl1/sT8AAAA/wwIAAAAAAAABHgQAANwAAAA7B8mjdnjnP+B4Expdf7E/AAAAP8MCAAAAAAAAAR8EAADcAAAAu6aRuVx75z+QODfQ42WxPwAAAD/DAgAAAAAAAAEgBAAA3AAAAHn2dcTPfOc/kDg30ONlsT8AAAA/4gIAAAAAAAABIQQAANwAAACz5SLlKIHnP5A4N9DjZbE/AAAAP+ICAAAAAAAAASIEAADcAAAAM4Xr+g6E5z8wuH488TKxPwAAAD/iAgAAAAAAAAEjBAAA3AAAAK8ktBD1huc/kDg30ONlsT8AAAA/4gIAAAAAAAABJAQAANwAAADrE2ExTovnP2D4WoZqTLE/AAAAP/ICAAAAAAAAASUEAADcAAAAqWNFPMGM5z/geBMaXX+xPwAAAD/yAgAAAAAAAAEmBAAA3AAAAKljRTzBjOc/cDmo98jLsT8AAAA/8gIAAAAAAAABJwQAANwAAACpY0U8wYznP0A6GR+uMbI/AAAAPwoDAAAAAAAAASgEAADcAAAAabMpRzSO5z8gO4pGk5eyPwAAAD8aAwAAAAAAAAEpBAAA3AAAACcDDlKnj+c/wPseJP/jsj8AAAA/GgMAAAAAAAABKgQAANwAAAAnAw5Sp4/nP6D8j0vkSbM/AAAAPykDAAAAAAAAASsEAADcAAAA5VLyXBqR5z/gfbkGvOKzPwAAAD8pAwAAAAAAAAEsBAAA3AAAAGmzKUc0juc/IEAwM/L6tD8AAAA/SAMAAAAAAAABLQQAANwAAAAnAw5Sp4/nP9CCX/MaRrY/AAAAP0gDAAAAAAAAAS4EAADcAAAAabMpRzSO5z+QBtwkohC4PwAAAD9oAwAAAAAAAAEvBAAA3AAAAGmzKUc0juc/QEkL5cpbuT8AAAA/aAMAAAAAAAABMAQAANwAAACpY0U8wYznP5BMz4Jf87o/AAAAP2gDAAAAAAAAATEEAADcAAAAqWNFPMGM5z+wD7fWenG8PwAAAD93AwAAAAAAAAEyBAAA3AAAAGmzKUc0juc/oJLC4BzWvT8AAAA/dwMAAAAAAAABMwQAANwAAAAnAw5Sp4/nP+BUOQ1T7r4/AAAAP5cDAAAAAAAAATQEAADcAAAAJwMOUqeP5z+wVhtcHbq/PwAAAD+XAwAAAAAAAAE1BAAA3AAAACcDDlKnj+c/eAxJxClpwD8AAAA/pgMAAAAAAAABNgQAANwAAADlUvJcGpHnP0gNuusOz8A/AAAAP6YDAAAAAAAAATcEAADcAAAA5VLyXBqR5z/wzU7JehvBPwAAAD+2AwAAAAAAAAE4BAAA3AAAAGPyunIAlOc/8A6cOtmawT8AAAA/tgMAAAAAAAABOQQAANwAAAAhQp99c5XnP7DvHr0B9ME/AAAAP9UDAAAAAAAAAToEAADcAAAAn+Fnk1mY5z9o0KE/Kk3CPwAAAD/VAwAAAAAAAAE7BAAA3AAAANnQFLSynOc/6HBIeNmMwj8AAAA/1QMAAAAAAAABPAQAANwAAACVX4rq8aPnP6BRy/oB5sI/AAAAP+UDAAAAAAAAAT0EAADcAAAAj54bFr6p5z9gMk59Kj/DPwAAAD/lAwAAAAAAAAE+BAAA3AAAAA0+5CukrOc/CPPiWpaLwz8AAAA/BAQAAAAAAAABPwQAANwAAAANPuQrpKznPwjz4lqWi8M/AAAAPwQEAAAAAAAAAUAEAADcAAAADT7kK6Ss5z8I8+JalovDPwAAAD8EBAAAAAAAAAFBBAAA3AAAAA0+5CukrOc/CPPiWpaLwz8AAAA/BAQAAAAAAAABQgQAANwAAAANPuQrpKznPwjz4lqWi8M/AAAAPxQEAAAAAAAAAUMEAADcAAAADT7kK6Ss5z8I8+JalovDPwAAAD8UBAAAAAAAAAFEBAAA3AAAAFNTWfWD6ec/EL6VUDX8sz8AAAA/AAAAAAAAAAABRQQAANwAAABTU1n1g+nnPxC+lVA1/LM/AAAAPw8AAAAAAAAAAUYEAADcAAAAU1NZ9YPp5z8QvpVQNfyzPwAAAD8PAAAAAAAAAAFHBAAA3AAAAFNTWfWD6ec/EL6VUDX8sz8AAAA/LwAAAAAAAAABSAQAANwAAABTU1n1g+nnPxC+lVA1/LM/AAAAPy8AAAAAAAAAAUkEAADcAAAAU1NZ9YPp5z8QvpVQNfyzPwAAAD8vAAAAAAAAAAFKBAAA3AAAAFNTWfWD6ec/EL6VUDX8sz8AAAA/LwAAAAAAAAABSwQAANwAAADLMbM2NvLnPxCGI5Gv3bc/AAAAP04AAAAAAAAAAUwEAADcAAAASdF7TBz15z/wCaDCNqi5PwAAAD9OAAAAAAAAAAFNBAAA3AAAAMVwRGIC+Oc/IE8i+Q4lvD8AAAA/XQAAAAAAAAABTgQAANwAAABDEA146PrnP7DTD1J7Vb4/AAAAP10AAAAAAAAAAU8EAADcAAAAf/+5mEH/5z8IjJAwNzbAPwAAAD99AAAAAAAAAAFQBAAA3AAAAH//uZhB/+c/yK1gJL4OwT8AAAA/fQAAAAAAAAABUQQAANwAAAD/noKuJwLoP0BvZikPwcE/AAAAP30AAAAAAAAAAVIEAADcAAAAO44vz4AG6D8wkMX1sDPCPwAAAD+cAAAAAAAAAAFTBAAA3AAAAHk+S8QNBeg/gPCP5OZZwj8AAAA/nAAAAAAAAAABVAQAANwAAAA7ji/PgAboP4Dwj+TmWcI/AAAAP5wAAAAAAAAAAVUEAADcAAAAO44vz4AG6D+A8I/k5lnCPwAAAD+cAAAAAAAAAAFWBAAA3AAAAHk+S8QNBeg/gPCP5OZZwj8AAAA/nAAAAAAAAAABVwQAANwAAAB5PkvEDQXoP4Dwj+TmWcI/AAAAP7sAAAAAAAAAAVgEAADcAAAAeT5LxA0F6D+A8I/k5lnCPwAAAD+7AAAAAAAAAAFZBAAA3AAAAHk+S8QNBeg/gPCP5OZZwj8AAAA/uwAAAAAAAAABWgQAANwAAAB5PkvEDQXoP4Dwj+TmWcI/AAAAP7sAAAAAAAAAAVsEAADcAAAAQxANeOj65z+QLDdp5nXAPwAAAD/qAAAAAAAAAAFcBAAA3AAAAMVwRGIC+Oc/gBXO6r46vz8AAAA/6gAAAAAAAAABXQQAANwAAACHwChtdfnnP5BRdW++Vr0/AAAAPwkBAAAAAAAAAV4EAADcAAAAh8AobXX55z8QDtWHsKW7PwAAAD8JAQAAAAAAAAFfBAAA3AAAAMGv1Y3O/ec/IEp8DLDBuT8AAAA/CQEAAAAAAAABYAQAANwAAAB5PkvEDQXoP7AFa/28qrc/AAAAPykBAAAAAAAAAWEEAADcAAAAd33c79kK6D9gAqdfKBO2PwAAAD8pAQAAAAAAAAFiBAAA3AAAAK2rGjz/FOg/EP/iwZN7tD8AAAA/KQEAAAAAAAABYwQAANwAAAAlinR9sR3oP2D9AHPJr7M/AAAAPzgBAAAAAAAAAWQEAADcAAAA3Rjqs/Ak6D/A+x4k/+OyPwAAAD84AQAAAAAAAAFlBAAA3AAAANOWDAuJMOg/sLrRsqBksj8AAAA/VwEAAAAAAAABZgQAANwAAACHZBNtlD3oP+C5YIu7/rE/AAAAP1cBAAAAAAAAAWcEAADcAAAAe+I1xCxJ6D9A+cutT7KxPwAAAD9nAQAAAAAAAAFoBAAA3AAAAO3/IDGrV+g/kDg30ONlsT8AAAA/ZwEAAAAAAAABaQQAANwAAADjfUOIQ2PoP5A4N9DjZbE/AAAAP4UBAAAAAAAAAWoEAADcAAAA3bzUsw9p6D+Q9+leheawPwAAAD+FAQAAAAAAAAFrBAAA3AAAAJdLSupOcOg/wPZ4N6CAsD8AAAA/lAEAAAAAAAABbAQAANwAAADVOvcKqHToP5C2nO0mZ7A/AAAAP6QBAAAAAAAAAW0EAADcAAAAk4rbFRt26D9QdsCjrU2wPwAAAD+kAQAAAAAAAAFuBAAA3AAAAIvJbEHne+g/wPZ4N6CAsD8AAAA/tAEAAAAAAAABbwQAANwAAAALaTVXzX7oPwB4ovJ3GbE/AAAAP7QBAAAAAAAAAXAEAADcAAAAhwj+bLOB6D9A+cutT7KxPwAAAD/DAQAAAAAAAAFxBAAA3AAAAEVY4ncmg+g/QDoZH64xsj8AAAA/wwEAAAAAAAABcgQAANwAAAD/5leuZYroP+D6rfwZfrI/AAAAP9MBAAAAAAAAAXMEAADcAAAA+yXp2TGQ6D+g/I9L5EmzPwAAAD/yAQAAAAAAAAF0BAAA3AAAAHfFse8Xk+g/ML0kKVCWsz8AAAA/8gEAAAAAAAABdQQAANwAAAA1FZb6ipToPxC+lVA1/LM/AAAAP/IBAAAAAAAAAXYEAADcAAAA82R6Bf6V6D/gvgZ4GmK0PwAAAD8RAgAAAAAAAAF3BAAA3AAAALW0XhBxl+g/sL93n//HtD8AAAA/EQIAAAAAAAABeAQAANwAAADzZHoF/pXoPwCC7ss14LU/AAAAPxECAAAAAAAAAXkEAADcAAAAtbReEHGX6D+gg9AaAKy2PwAAAD8xAgAAAAAAAAF6BAAA3AAAAHMEQxvkmOg/kAbcJKIQuD8AAAA/MQIAAAAAAAABewQAANwAAAB3xbHvF5PoPxAJL5tRQrk/AAAAPzECAAAAAAAAAXwEAADcAAAA+yXp2TGQ6D8wi8l9DkG6PwAAAD9AAgAAAAAAAAF9BAAA3AAAAD3WBM++jug/EM2HFlImuz8AAAA/QAIAAAAAAAABfgQAANwAAAD7JenZMZDoPyBPIvkOJbw/AAAAP18CAAAAAAAAAX8EAADcAAAANRWW+oqU6D+QUXVvvla9PwAAAD9fAgAAAAAAAAGABAAA3AAAALW0XhBxl+g/MFNXvogivj8AAAA/XwIAAAAAAAABgQQAANwAAADxowsxypvoP4DUgHlgu74/AAAAP38CAAAAAAAAAYIEAADcAAAAqTKBZwmj6D9QFj8SpKC/PwAAAD9/AgAAAAAAAAGDBAAA3AAAAOUhLohip+g/oAvYnEQDwD8AAAA/fwIAAAAAAAABhAQAANwAAADfYL+zLq3oPwiMkDA3NsA/AAAAP54CAAAAAAAAAYUEAADcAAAAVz8Z9eC16D+QLDdp5nXAPwAAAD+eAgAAAAAAAAGGBAAA3AAAAI9tV0EGwOg/SA266w7PwD8AAAA/ngIAAAAAAAABhwQAANwAAADFm5WNK8roP8itYCS+DsE/AAAAP64CAAAAAAAAAYgEAADcAAAAv9omuffP6D84Lhm4sEHBPwAAAD+uAgAAAAAAAAGJBAAA3AAAAHlpnO821+g/iI7jpuZnwT8AAAA/zQIAAAAAAAABigQAANwAAAB1qC0bA93oP2hu9QEqW8E/AAAAP80CAAAAAAAAAYsEAADcAAAALzejUULk6D9QTgddbU7BPwAAAD/cAgAAAAAAAAGMBAAA3AAAAO2Gh1y15eg/AK3v/NiowD8AAAA/3AIAAAAAAAABjQQAANwAAADthodcteXoPwCt7/zYqMA/AAAAP+wCAAAAAAAAAY4EAADcAAAA7YaHXLXl6D8Are/82KjAPwAAAD/sAgAAAAAAAAGPBAAA3AAAAO2Gh1y15eg/AK3v/NiowD8AAAA//AIAAAAAAAABkAQAANwAAAB1qC0bA93oPwBrpY+c2nI/AAAAPwAAAAAAAAAAAZEEAADcAAAAdagtGwPd6D8Aa6WPnNpyPwAAAD8PAAAAAAAAAAGSBAAA3AAAAHWoLRsD3eg/AGulj5zacj8AAAA/DwAAAAAAAAABkwQAANwAAAD1CGUFHdroP0CAxhLvn5Y/AAAAPy8AAAAAAAAAAZQEAADcAAAAN7mA+qnY6D+gymf2p0mgPwAAAD8vAAAAAAAAAAGVBAAA3AAAAPUIZQUd2ug/IFT7O3PdpD8AAAA/LwAAAAAAAAABlgQAANwAAAB1qC0bA93oP2Bd1u1LPqk/AAAAP04AAAAAAAAAAZcEAADcAAAAr5faO1zh6D9gZrGfJJ+tPwAAAD9OAAAAAAAAAAGYBAAA3AAAAC83o1FC5Og/8DZVgRmasD8AAAA/TgAAAAAAAAABmQQAANwAAAAndjR9DuroPxD6PNU0GLI/AAAAP10AAAAAAAAAAZoEAADcAAAAI7XFqNrv6D8AfUjf1nyzPwAAAD9dAAAAAAAAAAGbBAAA3AAAAJuTH+qM+Og/IEAwM/L6tD8AAAA/fQAAAAAAAAABnAQAANwAAAATcnkrPwHpP5BCg6mhLLY/AAAAP30AAAAAAAAAAZ0EAADcAAAAC7EKVwsH6T+wBWv9vKq3PwAAAD99AAAAAAAAAAGeBAAA3AAAAItQ02zxCek/EMjhKfPCuD8AAAA/jAAAAAAAAAABnwQAANwAAAAH8JuC1wzpP1CKWFYp27k/AAAAP4wAAAAAAAAAAaAEAADcAAAAhY9kmL0P6T9ADWRgyz+7PwAAAD+sAAAAAAAAAAGhBAAA3AAAAEHfSKMwEek/8JDgkVIKvT8AAAA/rAAAAAAAAAABogQAANwAAADBfhG5FhTpPxBUyOVtiL4/AAAAP7sAAAAAAAAAAaMEAADcAAAAf871w4kV6T9QFj8SpKC/PwAAAD+7AAAAAAAAAAGkBAAA3AAAAH/O9cOJFek/IKx+1fNCwD8AAAA/ywAAAAAAAAABpQQAANwAAADBfhG5FhTpP8BsE7Nfj8A/AAAAP8sAAAAAAAAAAaYEAADcAAAAhY9kmL0P6T+ATZY1iOjAPwAAAD/qAAAAAAAAAAGnBAAA3AAAAEHfSKMwEek/sI1yfwECwT8AAAA/6gAAAAAAAAABqAQAANwAAACFj2SYvQ/pPwjuPG43KME/AAAAP+oAAAAAAAAAAakEAADcAAAAxz+AjUoO6T9QTgddbU7BPwAAAD8JAQAAAAAAAAGqBAAA3AAAAIWPZJi9D+k/iI7jpuZnwT8AAAA/CQEAAAAAAAABqwQAANwAAAAH8JuC1wzpP9jurZUcjsE/AAAAPwkBAAAAAAAAAawEAADcAAAAB/CbgtcM6T/wDpw62ZrBPwAAAD8JAQAAAAAAAAGtBAAA3AAAAEHfSKMwEek/8A6cOtmawT8AAAA/CQEAAAAAAAABrgQAANwAAABB30ijMBHpP/AOnDrZmsE/AAAAPxkBAAAAAAAAAa8EAADcAAAAQd9IozAR6T/wDpw62ZrBPwAAAD8ZAQAAAAAAAAGwBAAA3AAAAEHfSKMwEek/8A6cOtmawT8AAAA/GQEAAAAAAAABsQQAANwAAAAl/ZqoGHjpP7B+Ki6hSLQ/AAAAPwAAAAAAAAAAAbIEAADcAAAAJf2aqBh46T+wfiouoUi0PwAAAD8fAAAAAAAAAAGzBAAA3AAAAMEi/Lg1WOk/sL93n//HtD8AAAA/HwAAAAAAAAABtAQAANwAAACRtSxBREjpP5BCg6mhLLY/AAAAPx8AAAAAAAAAAbUEAADcAAAAX0hdyVI46T+wxB2MXiu3PwAAAD8vAAAAAAAAAAG2BAAA3AAAAC/bjVFhKOk/wEa4bhsquD8AAAA/LwAAAAAAAAABtwQAANwAAAA/HtrO/BbpP3AHTUyHdrg/AAAAP04AAAAAAAAAAbgEAADcAAAASaC3d2QL6T8QyOEp88K4PwAAAD9OAAAAAAAAAAG5BAAA3AAAANHBXTayAuk/kInnLkR1uT8AAAA/TgAAAAAAAAABugQAANwAAADVgswK5vzoP5CJ5y5Edbk/AAAAP14AAAAAAAAAAbsEAADcAAAA3UM73xn36D9ASQvlylu5PwAAAD9eAAAAAAAAAAG8BAAA3AAAAF2kcskz9Og/EAkvm1FCuT8AAAA/bQAAAAAAAAABvQQAANwAAADhBKqzTfHoP4BImr3l9bg/AAAAP20AAAAAAAAAAb4EAADcAAAAoxX9kvTs6D9wB01Mh3a4PwAAAD+NAAAAAAAAAAG/BAAA3AAAAGVl4Z1n7ug/kAbcJKIQuD8AAAA/jQAAAAAAAAABwAQAANwAAADhBKqzTfHoP+BFR0c2xLc/AAAAP40AAAAAAAAAAcEEAADcAAAAG/RW1Kb16D8QRdYfUV63PwAAAD+cAAAAAAAAAAHCBAAA3AAAANWCzArm/Og/4AT61ddEtz8AAAA/nAAAAAAAAAABwwQAANwAAAATcnkrPwHpP7DEHYxeK7c/AAAAP7sAAAAAAAAAAcQEAADcAAAA0cFdNrIC6T+AhEFC5RG3PwAAAD+7AAAAAAAAAAHFBAAA3AAAAM0A72F+COk/QERl+Gv4tj8AAAA/uwAAAAAAAAABxgQAANwAAAAH8JuC1wzpP0BEZfhr+LY/AAAAP9sAAAAAAAAAAccEAADcAAAAf871w4kV6T9ARGX4a/i2PwAAAD/bAAAAAAAAAAHIBAAA3AAAAHVMGBsiIek/gIRBQuURtz8AAAA/+gAAAAAAAAAByQQAANwAAAAv241RYSjpPxBF1h9RXrc/AAAAP/oAAAAAAAAAAcoEAADcAAAAZQnMnYYy6T/gBPrV10S3PwAAAD/6AAAAAAAAAAHLBAAA3AAAAF9IXclSOOk/sAVr/byqtz8AAAA/CgEAAAAAAAABzAQAANwAAADXJrcKBUHpPxCGI5Gv3bc/AAAAPwoBAAAAAAAAAc0EAADcAAAA0WVINtFG6T8Ah5S4lEO4PwAAAD8pAQAAAAAAAAHOBAAA3AAAAElEoneDT+k/EMjhKfPCuD8AAAA/KQEAAAAAAAABzwQAANwAAAAD0xeuwlbpP8DJw3i9jrk/AAAAPzgBAAAAAAAAAdAEAADcAAAAu2GN5AFe6T8wi8l9DkG6PwAAAD84AQAAAAAAAAHRBAAA3AAAAHXwAhtBZek/YAzzOObZuj8AAAA/SAEAAAAAAAAB0gQAANwAAAAxf3hRgGzpPxAO1Yewpbs/AAAAP0gBAAAAAAAAAdMEAADcAAAAZ622naV26T/gT5Mg9Iq8PwAAAD9nAQAAAAAAAAHUBAAA3AAAAN+LEN9Xf+k/QBIKTSqjvT8AAAA/ZwEAAAAAAAAB1QQAANwAAABXamogCojpPxBUyOVtiL4/AAAAP2cBAAAAAAAAAdYEAADcAAAAS+iMd6KT6T+AFc7qvjq/PwAAAD+HAQAAAAAAAAHXBAAA3AAAAMPG5rhUnOk/sFYbXB26vz8AAAA/hwEAAAAAAAAB2AQAANwAAAC5RAkQ7afpP/Broot6KcA/AAAAP4cBAAAAAAAAAdkEAADcAAAA73JHXBKy6T+QLDdp5nXAPwAAAD+WAQAAAAAAAAHaBAAA3AAAAN8v+952w+k/aC2okMvbwD8AAAA/lgEAAAAAAAAB2wQAANwAAAAL3FuCNNnpPwjuPG43KME/AAAAP7UBAAAAAAAAAdwEAADcAAAAdzjYGn/t6T8gDisT9DTBPwAAAD+1AQAAAAAAAAHdBAAA3AAAAJ0jyukICeo/gE2WNYjowD8AAAA/tQEAAAAAAAAB3gQAANwAAACJHw+YOSDqP3gMScQpacA/AAAAP9UBAAAAAAAAAd8EAADcAAAAtctvO/c16j+AFc7qvjq/PwAAAD/VAQAAAAAAAAHgBAAA3AAAAOv5rYccQOo/EA7Vh7Cluz8AAAA/1QEAAAAAAAAB4QQAANwAAADr+a2HHEDqPxAO1Yewpbs/AAAAP/QBAAAAAAAAAeIEAADcAAAA6/mthxxA6j8QDtWHsKW7PwAAAD/0AQAAAAAAAAHjBAAA3AAAAOv5rYccQOo/EA7Vh7Cluz8AAAA/9AEAAAAAAAAB5AQAANwAAABxorpxdMXqP4COjRuj2Ls/AAAAPwAAAAAAAAAAAeUEAADcAAAAcaK6cXTF6j+Ajo0bo9i7PwAAAD8QAAAAAAAAAAHmBAAA3AAAAHGiunF0xeo/gI6NG6PYuz8AAAA/EAAAAAAAAAAB5wQAANwAAABPHCJ3PejqP4DP2owBWLw/AAAAPy8AAAAAAAAAAegEAADcAAAAiUpgw2Ly6j+wD7fWenG8PwAAAD8vAAAAAAAAAAHpBAAA3AAAAL94ng+I/Oo/4E+TIPSKvD8AAAA/LwAAAAAAAAAB6gQAANwAAAA3V/hQOgXrP8BQBEjZ8Lw/AAAAP04AAAAAAAAAAesEAADcAAAAK9UaqNIQ6z9gEZklRT29PwAAAD9OAAAAAAAAAAHsBAAA3AAAAGMDWfT3Gus/ANItA7GJvT8AAAA/TgAAAAAAAAAB7QQAANwAAAAX0V9WAyjrP0ASCk0qo70/AAAAP24AAAAAAAAAAe4EAADcAAAABY4T2Wc56z9AEgpNKqO9PwAAAD9uAAAAAAAAAAHvBAAA3AAAAPdKx1vMSus/oJLC4BzWvT8AAAA/bgAAAAAAAAAB8AQAANwAAABnaLLISlnrP9DSniqW770/AAAAP30AAAAAAAAAAfEEAADcAAAA24WdNcln6z8AE3t0Dwm+PwAAAD99AAAAAAAAAAHyBAAA3AAAAMtCUbgtees/0NKeKpbvvT8AAAA/nQAAAAAAAAAB8wQAANwAAAD9ryAwH4nrPwATe3QPCb4/AAAAP50AAAAAAAAAAfQEAADcAAAAq7y4vfab6z/Q0p4qlu+9PwAAAD+sAAAAAAAAAAH1BAAA3AAAAJt5bEBbres/ABN7dA8Jvj8AAAA/rAAAAAAAAAAB9gQAANwAAAANl1et2bvrP6CSwuAc1r0/AAAAP7wAAAAAAAAAAfcEAADcAAAAu6PvOrHO6z9AEgpNKqO9PwAAAD+8AAAAAAAAAAH4BAAA3AAAAKtgo70V4Os/0JFRuTdwvT8AAAA/ywAAAAAAAAAB+QQAANwAAABhLqofIe3rP5BRdW++Vr0/AAAAP8sAAAAAAAAAAfoEAADcAAAAk5t5lxL96z9gEZklRT29PwAAAD/rAAAAAAAAAAH7BAAA3AAAAAW5ZASRC+w/MNG828sjvT8AAAA/6wAAAAAAAAAB/AQAANwAAAA1JjR8ghvsP9CRUbk3cL0/AAAAP/oAAAAAAAAAAf0EAADcAAAAp0Mf6QAq7D9AEgpNKqO9PwAAAD/6AAAAAAAAAAH+BAAA3AAAAN9xXTUmNOw/ABN7dA8Jvj8AAAA/CgEAAAAAAAAB/wQAANwAAACVP2SXMUHsP9DSniqW770/AAAAPwoBAAAAAAAAAQAFAADcAAAACR6+2ONJ7D+gksLgHNa9PwAAAD8pAQAAAAAAAAEBBQAA3AAAAIH8FxqWUuw/oJLC4BzWvT8AAAA/KQEAAAAAAAABAgUAANwAAAB9O6lFYljsP6CSwuAc1r0/AAAAPykBAAAAAAAAAQMFAADcAAAAeXo6cS5e7D8A0i0DsYm9PwAAAD9IAQAAAAAAAAEEBQAA3AAAAHG5y5z6Y+w/kFF1b75WvT8AAAA/SAEAAAAAAAABBQUAANwAAACzaeeRh2LsP5BRdW++Vr0/AAAAP0gBAAAAAAAAAQYFAADcAAAAs2nnkYdi7D8A0i0DsYm9PwAAAD9oAQAAAAAAAAEHBQAA3AAAALNp55GHYuw/ANItA7GJvT8AAAA/aAEAAAAAAAABCAUAANwAAACzaeeRh2LsPwDSLQOxib0/AAAAP2gBAAAAAAAAAQkFAADcAAAAs2nnkYdi7D8A0i0DsYm9PwAAAD93AQAAAAAAAAEKBQAA3AAAAOvI6bJkVus/4OHDRrhuqz8AAAA/AAAAAAAAAAABCwUAANwAAADryOmyZFbrP+Dhw0a4bqs/AAAAPxAAAAAAAAAAAQwFAADcAAAA68jpsmRW6z/g4cNGuG6rPwAAAD8QAAAAAAAAAAENBQAA3AAAAOvI6bJkVus/4OHDRrhuqz8AAAA/LwAAAAAAAAABDgUAANwAAADryOmyZFbrP+Dhw0a4bqs/AAAAPy8AAAAAAAAAAQ8FAADcAAAA68jpsmRW6z/g4cNGuG6rPwAAAD8vAAAAAAAAAAEQBQAA3AAAAOvI6bJkVus/4OHDRrhuqz8AAAA/LwAAAAAAAAABEQUAANwAAADryOmyZFbrP+Dhw0a4bqs/AAAAPy8AAAAAAAAAARIFAADcAAAA68jpsmRW6z/g4cNGuG6rPwAAAD8vAAAAAAAAAAETBQAA3AAAAGdosshKWes/8DZVgRmasD8AAAA/bQAAAAAAAAABFAUAANwAAADnB3veMFzrPxD6PNU0GLI/AAAAP20AAAAAAAAAARUFAADcAAAApVdf6aNd6z/QPGyVXWOzPwAAAD9tAAAAAAAAAAEWBQAA3AAAACH3J/+JYOs/8P9T6XjhtD8AAAA/jQAAAAAAAAABFwUAANwAAADfRgwK/WHrP0ADGIcNebY/AAAAP40AAAAAAAAAARgFAADcAAAAoZbwFHBj6z+QBtwkohC4PwAAAD+NAAAAAAAAAAEZBQAA3AAAAF/m1B/jZOs/8AmgwjaouT8AAAA/rAAAAAAAAAABGgUAANwAAADbhZ01yWfrP5BMz4Jf87o/AAAAP6wAAAAAAAAAARsFAADcAAAA18QuYZVt6z+wD7fWenG8PwAAAD+sAAAAAAAAAAEcBQAA3AAAAFNk93Z7cOs/gJMzCAI8vj8AAAA/vAAAAAAAAAABHQUAANwAAACNU6SX1HTrPyDWYsgqh78/AAAAP7wAAAAAAAAAAR4FAADcAAAAy0JRuC156z8Are/82KjAPwAAAD/bAAAAAAAAAAEfBQAA3AAAAMtCUbgtees/wM6/8F+BwT8AAAA/2wAAAAAAAAABIAUAANwAAADLQlG4LXnrPxBw11D0JsI/AAAAP9sAAAAAAAAAASEFAADcAAAAy0JRuC156z9Y8QAMzL/CPwAAAD/6AAAAAAAAAAEiBQAA3AAAAMtCUbgtees/KPJxM7Elwz8AAAA/+gAAAAAAAAABIwUAANwAAABH4hnOE3zrPyAT0f9SmMM/AAAAP/oAAAAAAAAAASQFAADcAAAAR+IZzhN86z9AdAwWbiTEPwAAAD8KAQAAAAAAAAElBQAA3AAAAEfiGc4TfOs/oBUkdgLKxD8AAAA/CgEAAAAAAAABJgUAANwAAABH4hnOE3zrP9iWTTHaYsU/AAAAPykBAAAAAAAAAScFAADcAAAABTL+2IZ96z8YGHfssfvFPwAAAD8pAQAAAAAAAAEoBQAA3AAAAMeB4uP5fus/OHmyAs2Hxj8AAAA/KQEAAAAAAAABKQUAANwAAACF0cbubIDrPyiaEc9u+sY/AAAAPzwBAAAAAAAAASoFAADcAAAAwcBzD8aE6z/YWqas2kbHPwAAAD88AQAAAAAAAAErBQAA3AAAAEMhq/nfges/2JvzHTnGxz8AAAA/PAEAAAAAAAABLAUAANwAAABDIav534HrP9ib8x05xsc/AAAAP1sBAAAAAAAAAS0FAADcAAAAQyGr+d+B6z/Ym/MdOcbHPwAAAD9bAQAAAAAAAAEuBQAA3AAAAEMhq/nfges/2JvzHTnGxz8AAAA/WwEAAAAAAAABLwUAANwAAAD9K1yDwKfmP4D6272kIMc/AAAAPwAAAAAAAAAAATAFAADcAAAA/Stcg8Cn5j+A+tu9pCDHPwAAAD8gAAAAAAAAAAExBQAA3AAAAP0rXIPAp+Y/gPrbvaQgxz8AAAA/IAAAAAAAAAABMgUAANwAAAD9K1yDwKfmP4D6272kIMc/AAAAPz8AAAAAAAAAATMFAADcAAAA/Stcg8Cn5j+A+tu9pCDHPwAAAD8/AAAAAAAAAAE0BQAA3AAAAP0rXIPAp+Y/gPrbvaQgxz8AAAA/PwAAAAAAAAABNQUAANwAAAD9K1yDwKfmP4D6272kIMc/AAAAP14AAAAAAAAAATYFAADcAAAA/Stcg8Cn5j+A+tu9pCDHPwAAAD9eAAAAAAAAAAE3BQAA3AAAAP0rXIPAp+Y/gPrbvaQgxz8AAAA/XgAAAAAAAAABOAUAANwAAAD9K1yDwKfmP4D6272kIMc/AAAAP14AAAAAAAAAATkFAADcAAAApXeFPGTA5j9gPJpW6AXIPwAAAD9uAAAAAAAAAAE6BQAA3AAAAOFmMl29xOY/YDyaVugFyD8AAAA/jQAAAAAAAAABOwUAANwAAABfBvtyo8fmP3hciPukEsg/AAAAP40AAAAAAAAAATwFAADcAAAAGZVwqeLO5j+wnGRFHizIPwAAAD+dAAAAAAAAAAE9BQAA3AAAABPUAdWu1OY/IB0d2RBfyD8AAAA/nQAAAAAAAAABPgUAANwAAADNYncL7tvmP1Bd+SKKeMg/AAAAP6wAAAAAAAAAAT8FAADcAAAAh/HsQS3j5j+ovcMRwJ7IPwAAAD+sAAAAAAAAAAFABQAA3AAAAD+AYnhs6uY/wN2xtnyryD8AAAA/ywAAAAAAAAABQQUAANwAAAC3Xry5HvPmP/AdjgD2xMg/AAAAP8sAAAAAAAAAAUIFAADcAAAAce0x8F365j8gXmpKb97IPwAAAD/LAAAAAAAAAAFDBQAA3AAAACt8pyadAec/QH5Y7yvryD8AAAA/6wAAAAAAAAABRAUAANwAAACjWgFoTwrnP0B+WO8r68g/AAAAP+sAAAAAAAAAAUUFAADcAAAAGzlbqQET5z9wvjQ5pQTJPwAAAD/rAAAAAAAAAAFGBQAA3AAAANPH0N9AGuc/yB7/J9sqyT8AAAA/CgEAAAAAAAABRwUAANwAAACLVkYWgCHnP0B+WO8r68g/AAAAPwoBAAAAAAAAAUgFAADcAAAAw4SEYqUr5z8gXmpKb97IPwAAAD8KAQAAAAAAAAFJBQAA3AAAAL/DFY5xMec/IF5qSm/eyD8AAAA/GgEAAAAAAAABSgUAANwAAAB3UovEsDjnPyBeakpv3sg/AAAAPxoBAAAAAAAAAUsFAADcAAAA7zDlBWNB5z8gXmpKb97IPwAAAD85AQAAAAAAAAFMBQAA3AAAACdfI1KIS+c/QH5Y7yvryD8AAAA/OQEAAAAAAAABTQUAANwAAADf7ZiIx1LnP0B+WO8r68g/AAAAPzkBAAAAAAAAAU4FAADcAAAAl3wOvwZa5z9AfljvK+vIPwAAAD9YAQAAAAAAAAFPBQAA3AAAAJW7n+rSX+c/QH5Y7yvryD8AAAA/WAEAAAAAAAABUAUAANwAAADL6d02+GnnPyBeakpv3sg/AAAAP1gBAAAAAAAAAVEFAADcAAAAQ8g3eKpy5z/wHY4A9sTIPwAAAD93AQAAAAAAAAFSBQAA3AAAADdGWs9Cfuc/2P2fWzm4yD8AAAA/dwEAAAAAAAABUwUAANwAAABtdJgbaIjnP/AdjgD2xMg/AAAAP3cBAAAAAAAAAVQFAADcAAAAo6LWZ42S5z8IPnylstHIPwAAAD+HAQAAAAAAAAFVBQAA3AAAAF0xTJ7Mmec/IF5qSm/eyD8AAAA/hwEAAAAAAAABVgUAANwAAADVD6bffqLnP0B+WO8r68g/AAAAP6YBAAAAAAAAAVcFAADcAAAAy43INheu5z+Q3iLeYRHJPwAAAD+mAQAAAAAAAAFYBQAA3AAAAAG8BoM8uOc/kN4i3mERyT8AAAA/tgEAAAAAAAABWQUAANwAAAD3OSna1MPnP3C+NDmlBMk/AAAAP7YBAAAAAAAAAVoFAADcAAAALWhnJvrN5z+Q3iLeYRHJPwAAAD/FAQAAAAAAAAFbBQAA3AAAAKVGwWes1uc/4D7tzJc3yT8AAAA/xQEAAAAAAAABXAUAANwAAAAdJRupXt/nPxB/yRYRUck/AAAAP+UBAAAAAAAAAV0FAADcAAAAj0IGFt3t5z9Iv6VgimrJPwAAAD/lAQAAAAAAAAFeBQAA3AAAAIfAKG11+ec/mB9wT8CQyT8AAAA/5QEAAAAAAAABXwUAANwAAAB5PkvEDQXoP+h/Oj72tsk/AAAAPwQCAAAAAAAAAWAFAADcAAAANc3A+kwM6D8AoCjjssPJPwAAAD8EAgAAAAAAAAFhBQAA3AAAAK2rGjz/FOg/OOAELSzdyT8AAAA/BAIAAAAAAAABYgUAANwAAAAlinR9sR3oPxjAFohv0Mk/AAAAPxQCAAAAAAAAAWMFAADcAAAAW7iyydYn6D8AoCjjssPJPwAAAD8UAgAAAAAAAAFkBQAA3AAAAJHm8BX8Meg/sD9e9HydyT8AAAA/KAIAAAAAAAABZQUAANwAAAAJxUpXrjroP5gfcE/AkMk/AAAAPygCAAAAAAAAAWYFAADcAAAAw1PAje1B6D/IX0yZOarJPwAAAD8oAgAAAAAAAAFnBQAA3AAAAHviNcQsSeg/yF9MmTmqyT8AAAA/RwIAAAAAAAABaAUAANwAAADzwI8F31HoP8hfTJk5qsk/AAAAP0cCAAAAAAAAAWkFAADcAAAAZd56cl1g6D+wP170fJ3JPwAAAD9HAgAAAAAAAAFqBQAA3AAAABusgdRobeg/mB9wT8CQyT8AAAA/ZgIAAAAAAAABawUAANwAAAAPKqQrAXnoP8hfTJk5qsk/AAAAP2YCAAAAAAAAAWwFAADcAAAARVjidyaD6D/IX0yZOarJPwAAAD9mAgAAAAAAAAFtBQAA3AAAAPsl6dkxkOg/6H86Pva2yT8AAAA/dgIAAAAAAAABbgUAANwAAABzBEMb5JjoP8hfTJk5qsk/AAAAP3YCAAAAAAAAAW8FAADcAAAAqTKBZwmj6D/IX0yZOarJPwAAAD+VAgAAAAAAAAFwBQAA3AAAAN9gv7Mureg/6H86Pva2yT8AAAA/lQIAAAAAAAABcQUAANwAAAAXj/3/U7foP1AA89Ho6ck/AAAAP6UCAAAAAAAAAXIFAADcAAAATb07THnB6D+IQM8bYgPKPwAAAD+lAgAAAAAAAAFzBQAA3AAAAMWblY0ryug/0KCZCpgpyj8AAAA/tAIAAAAAAAABdAUAANwAAAA/eu/O3dLoP9CgmQqYKco/AAAAP7QCAAAAAAAAAXUFAADcAAAAdagtGwPd6D/QoJkKmCnKPwAAAD/UAgAAAAAAAAF2BQAA3AAAAC83o1FC5Og/uICrZdscyj8AAAA/1AIAAAAAAAABdwUAANwAAACjFf2S9OzoP6BgvcAeEMo/AAAAP9QCAAAAAAAAAXgFAADcAAAAXaRyyTP06D+IQM8bYgPKPwAAAD/jAgAAAAAAAAF5BQAA3AAAAFnjA/X/+eg/cCDhdqX2yT8AAAA/4wIAAAAAAAABegUAANwAAADRwV02sgLpPzjgBC0s3ck/AAAAPwMDAAAAAAAAAXsFAADcAAAAzQDvYX4I6T8YwBaIb9DJPwAAAD8DAwAAAAAAAAF8BQAA3AAAAEHfSKMwEek/GMAWiG/QyT8AAAA/AwMAAAAAAAABfQUAANwAAAC7vaLk4hnpP7A/XvR8nck/AAAAPyIDAAAAAAAAAX4FAADcAAAAt/wzEK8f6T9o35MFR3fJPwAAAD8iAwAAAAAAAAF/BQAA3AAAAG+LqUbuJuk/gP+BqgOEyT8AAAA/IgMAAAAAAAABgAUAANwAAAApGh99LS7pP0i/pWCKask/AAAAP0EDAAAAAAAAAYEFAADcAAAAZQnMnYYy6T8Qf8kWEVHJPwAAAD9BAwAAAAAAAAGCBQAA3AAAAF9IXclSOOk/+F7bcVREyT8AAAA/QQMAAAAAAAABgwUAANwAAAAZ19L/kT/pP5DeIt5hEck/AAAAP2ADAAAAAAAAAYQFAADcAAAA0WVINtFG6T9YnkaU6PfIPwAAAD9gAwAAAAAAAAGFBQAA3AAAAA1V9VYqS+k/IF5qSm/eyD8AAAA/YAMAAAAAAAABhgUAANwAAABJRKJ3g0/pP/AdjgD2xMg/AAAAP3ADAAAAAAAAAYcFAADcAAAACZSGgvZQ6T+ovcMRwJ7IPwAAAD+AAwAAAAAAAAGIBQAA3AAAAEODM6NPVek/aH3nx0aFyD8AAAA/gAMAAAAAAAABiQUAANwAAAD9EanZjlzpP2h958dGhcg/AAAAP4ADAAAAAAAAAYoFAADcAAAA91A6BVti6T84PQt+zWvIPwAAAD+PAwAAAAAAAAGLBQAA3AAAAPOPyzAnaOk/IB0d2RBfyD8AAAA/jwMAAAAAAAABjAUAANwAAACrHkFnZm/pP8i8UuraOMg/AAAAP64DAAAAAAAAAY0FAADcAAAAqV3SkjJ16T+wnGRFHizIPwAAAD+uAwAAAAAAAAGOBQAA3AAAAB08LNTkfek/eFyI+6QSyD8AAAA/rgMAAAAAAAABjwUAANwAAACVGoYVl4bpP0gcrLEr+cc/AAAAP84DAAAAAAAAAZAFAADcAAAAjZiobC+S6T8AvOHC9dLHPwAAAD/OAwAAAAAAAAGRBQAA3AAAAEFmr846n+k/MPy9DG/sxz8AAAA/3QMAAAAAAAABkgUAANwAAAAz5NEl06rpPwC84cL10sc/AAAAP90DAAAAAAAAAZMFAADcAAAAK2L0fGu26T8AvOHC9dLHPwAAAD/9AwAAAAAAAAGUBQAA3AAAAN8v+952w+k/kDspLwOgxz8AAAA//QMAAAAAAAABlQUAANwAAABRTeZL9dHpP1j7TOWJhsc/AAAAPwwEAAAAAAAAAZYFAADcAAAAS4x3d8HX6T94GzuKRpPHPwAAAD8MBAAAAAAAAAGXBQAA3AAAAAcb7a0A3+k/eBs7ikaTxz8AAAA/HAQAAAAAAAABmAUAANwAAAC9qWLkP+bpP5A7KS8DoMc/AAAAPxwEAAAAAAAAAZkFAADcAAAANYi8JfLu6T+oWxfUv6zHPwAAAD87BAAAAAAAAAGaBQAA3AAAAO8WMlwx9uk/2JvzHTnGxz8AAAA/OwQAAAAAAAABmwUAANwAAAAlRXCoVgDqPxjcz2ey38c/AAAAPzsEAAAAAAAAAZwFAADcAAAAI4QB1CIG6j8w/L0Mb+zHPwAAAD9LBAAAAAAAAAGdBQAA3AAAAJ0jyukICeo/YDyaVugFyD8AAAA/SwQAAAAAAAABngUAANwAAAAdw5L/7gvqPyAdHdkQX8g/AAAAP2oEAAAAAAAAAZ8FAADcAAAAHcOS/+4L6j8gHR3ZEF/IPwAAAD9qBAAAAAAAAAGgBQAA3AAAAB3Dkv/uC+o/IB0d2RBfyD8AAAA/agQAAAAAAAABoQUAANwAAAAdw5L/7gvqPyAdHdkQX8g/AAAAP3oEAAAAAAAAAaIFAADcAAAAc4gHyEJ67T/Q0p4qlu+9PwAAAD8AAAAAAAAAAAGjBQAA3AAAAHOIB8hCeu0/0NKeKpbvvT8AAAA/HwAAAAAAAAABpAUAANwAAABziAfIQnrtP9DSniqW770/AAAAPx8AAAAAAAAAAaUFAADcAAAAV8PdoT+X7T/QkVG5N3C9PwAAAD8fAAAAAAAAAAGmBQAA3AAAAE1BAPnXou0/0JFRuTdwvT8AAAA/PgAAAAAAAAABpwUAANwAAAC/XutlVrHtPwDSLQOxib0/AAAAPz4AAAAAAAAAAagFAADcAAAAbWuD8y3E7T9wUuaWo7y9PwAAAD8+AAAAAAAAAAGpBQAA3AAAABt4G4EF1+0/0NKeKpbvvT8AAAA/TgAAAAAAAAABqgUAANwAAABN5er49ubtP+AT7Jv0br4/AAAAP04AAAAAAAAAAasFAADcAAAAP6Kee1v47T/gE+yb9G6+PwAAAD9tAAAAAAAAAAGsBQAA3AAAAC1fUv6/Ce4/QJSkL+ehvj8AAAA/bQAAAAAAAAABrQUAANwAAAAdHAaBJBvuP4DUgHlgu74/AAAAP30AAAAAAAAAAa4FAADcAAAADdm5A4ks7j8glRVXzAe/PwAAAD99AAAAAAAAAAGvBQAA3AAAAP2VbYbtPe4/UNXxoEUhvz8AAAA/jAAAAAAAAAABsAUAANwAAABvs1jza0zuP1DV8aBFIb8/AAAAP4wAAAAAAAAAAbEFAADcAAAAZzF7SgRY7j/gVDkNU+6+PwAAAD+sAAAAAAAAAAGyBQAA3AAAAJeeSsL1Z+4/gNSAeWC7vj8AAAA/rAAAAAAAAAABswUAANwAAABLbFEkAXXuP7DTD1J7Vb4/AAAAP6wAAAAAAAAAAbQFAADcAAAAQepze5mA7j+w0w9Se1W+PwAAAD/LAAAAAAAAAAG1BQAA3AAAAPO3et2kje4/sNMPUntVvj8AAAA/ywAAAAAAAAABtgUAANwAAADpNZ00PZnuP0CUpC/nob4/AAAAP8sAAAAAAAAAAbcFAADcAAAAYRT3de+h7j9AlKQv56G+PwAAAD/bAAAAAAAAAAG4BQAA3AAAABXi/df6ru4/QJSkL+ehvj8AAAA/2wAAAAAAAAABuQUAANwAAABFT81P7L7uP+BUOQ1T7r4/AAAAP/oAAAAAAAAAAboFAADcAAAAd7ycx93O7j+wFF3D2dS+PwAAAD/6AAAAAAAAAAG7BQAA3AAAAC2Koynp2+4/gNSAeWC7vj8AAAA/+gAAAAAAAAABvAUAANwAAABjuOF1DubuP+BUOQ1T7r4/AAAAPxgBAAAAAAAAAb0FAADcAAAAmeYfwjPw7j/gVDkNU+6+PwAAAD8YAQAAAAAAAAG+BQAA3AAAAI9kQhnM++4/UNXxoEUhvz8AAAA/GAEAAAAAAAABvwUAANwAAABDMkl71wjvP8BVqjQ4VL8/AAAAPzcBAAAAAAAAAcAFAADcAAAAtU806FUX7z8g1mLIKoe/PwAAAD83AQAAAAAAAAHBBQAA3AAAAG3eqR6VHu8/ENfT7w/tvz8AAAA/NwEAAAAAAAABwgUAANwAAACnDOhquijvP9hLtOa9HMA/AAAAP0cBAAAAAAAAAcMFAADcAAAAFyrT1zg37z8IjJAwNzbAPwAAAD9HAQAAAAAAAAHEBQAA3AAAAM332TlERO8/8Guii3opwD8AAAA/ZgEAAAAAAAABxQUAANwAAAD7ZKmxNVTvP/Broot6KcA/AAAAP2YBAAAAAAAAAcYFAADcAAAAa8ElSoBo7z8IjJAwNzbAPwAAAD9mAQAAAAAAAAHHBQAA3AAAAN3eELf+du8/8Guii3opwD8AAAA/hQEAAAAAAAAByAUAANwAAACL66hE1onvPyCsftXzQsA/AAAAP4UBAAAAAAAAAckFAADcAAAAvVh4vMeZ7z94DEnEKWnAPwAAAD+FAQAAAAAAAAHKBQAA3AAAACm19FQSru8/4IwBWBycwD8AAAA/pQEAAAAAAAABywUAANwAAADdgvu2HbvvPxjN3aGVtcA/AAAAP6UBAAAAAAAAAcwFAADcAAAA0wAeDrbG7z8Yzd2hlbXAPwAAAD+lAQAAAAAAAAHNBQAA3AAAAIXOJHDB0+8/MO3LRlLCwD8AAAA/xAEAAAAAAAABzgUAANwAAACBDbabjdnvP7CNcn8BAsE/AAAAP8QBAAAAAAAAAc8FAADcAAAA/ax+sXPc7z84Lhm4sEHBPwAAAD/EAQAAAAAAAAHQBQAA3AAAAL/8Yrzm3e8/UE4HXW1OwT8AAAA/4wEAAAAAAAAB0QUAANwAAAC//GK85t3vP1BOB11tTsE/AAAAP+MBAAAAAAAAAdIFAADcAAAAv/xivObd7z9QTgddbU7BPwAAAD/jAQAAAAAAAAHTBQAA3AAAAL/8Yrzm3e8/UE4HXW1OwT8AAAA/4wEAAAAAAAAB1AUAANwAAABnBiof24XtPzjgBC0s3ck/AAAAPwAAAAAAAAAAAdUFAADcAAAAZwYqH9uF7T844AQtLN3JPwAAAD8fAAAAAAAAAAHWBQAA3AAAAGcGKh/bhe0/OOAELSzdyT8AAAA/HwAAAAAAAAAB1wUAANwAAABnBiof24XtPzjgBC0s3ck/AAAAPy8AAAAAAAAAAdgFAADcAAAA/2ocW8Rr7T8AoCjjssPJPwAAAD8vAAAAAAAAAAHZBQAA3AAAAEEbOFBRau0/yF9MmTmqyT8AAAA/TgAAAAAAAAAB2gUAANwAAADFe286a2ftP8hfTJk5qsk/AAAAP04AAAAAAAAAAdsFAADcAAAAxXtvOmtn7T/ofzo+9rbJPwAAAD9OAAAAAAAAAAHcBQAA3AAAAMV7bzprZ+0/AKAo47LDyT8AAAA/bgAAAAAAAAAB3QUAANwAAAA1mVqn6XXtPxjAFohv0Mk/AAAAP24AAAAAAAAAAd4FAADcAAAAa8eY8w6A7T9QAPPR6OnJPwAAAD9uAAAAAAAAAAHfBQAA3AAAAN/kg2CNju0/sD9e9HydyT8AAAA/fQAAAAAAAAAB4AUAANwAAACTsorCmJvtPyift7vNXck/AAAAP30AAAAAAAAAAeEFAADcAAAABdB1Lxeq7T/IHv8n2yrJPwAAAD+cAAAAAAAAAAHiBQAA3AAAAPWMKbJ7u+0/qP4Qgx4eyT8AAAA/nAAAAAAAAAAB4wUAANwAAAAjOYpVOdHtP5DeIt5hEck/AAAAP5wAAAAAAAAAAeQFAADcAAAAE/Y92J3i7T9wvjQ5pQTJPwAAAD+8AAAAAAAAAAHlBQAA3AAAAD+inntb+O0/qP4Qgx4eyT8AAAA/vAAAAAAAAAAB5gUAANwAAADtrjYJMwvuP+A+7cyXN8k/AAAAP7wAAAAAAAAAAecFAADcAAAAm7vOlgoe7j/IHv8n2yrJPwAAAD/bAAAAAAAAAAHoBQAA3AAAAEnIZiTiMO4/EH/JFhFRyT8AAAA/2wAAAAAAAAAB6QUAANwAAAD31P6xuUPuP8ge/yfbKsk/AAAAP9sAAAAAAAAAAeoFAADcAAAA71IhCVJP7j+o/hCDHh7JPwAAAD/rAAAAAAAAAAHrBQAA3AAAAGFwDHbQXe4/cL40OaUEyT8AAAA/6wAAAAAAAAAB7AUAANwAAACR3dvtwW3uPwg+fKWy0cg/AAAAPwoBAAAAAAAAAe0FAADcAAAABfvGWkB87j8IPnylstHIPwAAAD8KAQAAAAAAAAHuBQAA3AAAALnIzbxLie4/8B2OAPbEyD8AAAA/GQEAAAAAAAAB7wUAANwAAADpNZ00PZnuPyBeakpv3sg/AAAAPxkBAAAAAAAAAfAFAADcAAAAW1OIobun7j9YnkaU6PfIPwAAAD8pAQAAAAAAAAHxBQAA3AAAAI/AVxmtt+4/kN4i3mERyT8AAAA/KQEAAAAAAAAB8gUAANwAAAC9LSeRnsfuP8ge/yfbKsk/AAAAP0gBAAAAAAAAAfMFAADcAAAAreraEwPZ7j8on7e7zV3JPwAAAD9IAQAAAAAAAAH0BQAA3AAAAJ2njpZn6u4/SL+lYIpqyT8AAAA/SAEAAAAAAAAB9QUAANwAAAARxXkD5vjuP/he23FURMk/AAAAP2gBAAAAAAAAAfYFAADcAAAAB0OcWn4E7z/4XttxVETJPwAAAD9oAQAAAAAAAAH3BQAA3AAAADewa9JvFO8/yB7/J9sqyT8AAAA/aAEAAAAAAAAB+AUAANwAAACpzVY/7iLvP3C+NDmlBMk/AAAAP3cBAAAAAAAAAfkFAADcAAAA3Tomt98y7z9AfljvK+vIPwAAAD93AQAAAAAAAAH6BQAA3AAAAM332TlERO8/wN2xtnyryD8AAAA/lgEAAAAAAAAB+wUAANwAAAB7BHLHG1fvP2h958dGhcg/AAAAP5YBAAAAAAAAAfwFAADcAAAA7SFdNJpl7z9QXfkiinjIPwAAAD+WAQAAAAAAAAH9BQAA3AAAAB+PLKyLde8/aH3nx0aFyD8AAAA/tgEAAAAAAAAB/gUAANwAAAANTOAu8IbvP4Cd1WwDksg/AAAAP7YBAAAAAAAAAf8FAADcAAAAvVh4vMeZ7z8IPnylstHIPwAAAD+2AQAAAAAAAAEABgAA3AAAAPOGtgjto+8/QH5Y7yvryD8AAAA/1QEAAAAAAAABAQYAANwAAABlpKF1a7LvP6j+EIMeHsk/AAAAP9UBAAAAAAAAAQIGAADcAAAAm9LfwZC87z/gPu3MlzfJPwAAAD/VAQAAAAAAAAEDBgAA3AAAABHwyi4Py+8/gP+BqgOEyT8AAAA/5QEAAAAAAAABBAYAANwAAABHHgl7NNXvPwCgKOOyw8k/AAAAP+UBAAAAAAAAAQUGAADcAAAAfUxHx1nf7z844AQtLN3JPwAAAD8EAgAAAAAAAAEGBgAA3AAAALN6hRN/6e8/uICrZdscyj8AAAA/BAIAAAAAAAABBwYAANwAAADvaTI02O3vP/DAh69UNso/AAAAPxMCAAAAAAAAAQgGAADcAAAAbQn7Sb7w7z9AIVKeilzKPwAAAD8TAgAAAAAAAAEJBgAA3AAAAG0J+0m+8O8/8MCHr1Q2yj8AAAA/EwIAAAAAAAABCgYAANwAAABtCftJvvDvP/DAh69UNso/AAAAPxMCAAAAAAAAAQsGAADcAAAAbQn7Sb7w7z/wwIevVDbKPwAAAD8jAgAAAAAAAAEMBgAA3AAAAG0J+0m+8O8/8MCHr1Q2yj8AAAA/IwIAAAAAAAABDQYAANwAAADAP/s8zzKWP2LLDMV3W+c/AAAAPwAAAAAAAAAAAQ4GAADcAAAAwD/7PM8ylj9iywzFd1vnPwAAAD8PAAAAAAAAAAEPBgAA3AAAAMA/+zzPMpY/YssMxXdb5z8AAAA/DwAAAAAAAAABEAYAANwAAADAP/s8zzKWP2LLDMV3W+c/AAAAPy4AAAAAAAAAAREGAADcAAAAwD/7PM8ylj9iywzFd1vnPwAAAD8uAAAAAAAAAAESBgAA3AAAAMA/+zzPMpY/YssMxXdb5z8AAAA/LgAAAAAAAAABEwYAANwAAADAN4WZMGGWPyCsj0egtOc/AAAAPz4AAAAAAAAAARQGAADcAAAAYC8P9pGPlj9AVLkVjMTnPwAAAD8+AAAAAAAAAAEVBgAA3AAAAOAWrQu2Gpc/Yvzi43fU5z8AAAA/XQAAAAAAAAABFgYAANwAAACgBsHEeHeXP6RMNoBP9Oc/AAAAP10AAAAAAAAAARcGAADcAAAAIO5e2pwCmD/YjBLKyA3oPwAAAD9dAAAAAAAAAAEYBgAA3AAAAIDNhkwivJg/MHUY4i036D8AAAA/fQAAAAAAAAABGQYAANwAAAAgvZoF5RiZP2S19CunUOg/AAAAP30AAAAAAAAAARoGAADcAAAAwKyuvqd1mT+wjYPxrXPoPwAAAD99AAAAAAAAAAEbBgAA3AAAAICcwndq0pk/2L3o6MiG6D8AAAA/nAAAAAAAAAABHAYAANwAAACAc3RGUbqaPxKGAFxxo+g/AAAAP5wAAAAAAAAAAR0GAADcAAAA4FKcuNZzmz9Ixtyl6rzoPwAAAD+rAAAAAAAAAAEeBgAA3AAAAKBCsHGZ0Js/fAa572PW6D8AAAA/qwAAAAAAAAABHwYAANwAAAAgKk6HvVucP6Y2Hud+6eg/AAAAP7sAAAAAAAAAASAGAADcAAAAoBHsnOHmnD/OZoPemfzoPwAAAD+7AAAAAAAAAAEhBgAA3AAAAEABAFakQ50/AqdfKBMW6T8AAAA/ywAAAAAAAAABIgYAANwAAACg4CfIKf2dP0p/7u0ZOek/AAAAP8sAAAAAAAAAASMGAADcAAAAoK9j83ETnz9on9yS1kXpPwAAAD/qAAAAAAAAAAEkBgAA3AAAACCXAQmWnp8/gr/KN5NS6T8AAAA/6gAAAAAAAAABJQYAANwAAABAu5S9DSygP6Rn9AV/Yuk/AAAAP+oAAAAAAAAAASYGAADcAAAAELMeGm9aoD/EDx7UanLpPwAAAD8JAQAAAAAAAAEnBgAA3AAAAMCm7SQBoKA/4C8MeSd/6T8AAAA/CQEAAAAAAAABKAYAANwAAACQmrwvk+WgP/LHvvS0iOk/AAAAPwkBAAAAAAAAASkGAADcAAAAMIrQ6FVCoT8O6KyZcZXpPwAAAD8oAQAAAAAAAAEqBgAA3AAAANB1KVBJtqE/SrDEDBqy6T8AAAA/KAEAAAAAAAABKwYAANwAAABAWQwUnliiP0qwxAwasuk/AAAAPygBAAAAAAAAASwGAADcAAAA0ERle5HMoj9qWO7aBcLpPwAAAD84AQAAAAAAAAEtBgAA3AAAADAoSD/mbqM/ZNCysda+6T8AAAA/OAEAAAAAAAABLgYAANwAAACgCysDOxGkP2pY7toFwuk/AAAAP1cBAAAAAAAAAS8GAADcAAAAIPPIGF+cpD9+8KBWk8vpPwAAAD9XAQAAAAAAAAEwBgAA3AAAAJDaZi6DJ6U/fvCgVpPL6T8AAAA/ZwEAAAAAAAABMQYAANwAAABAxr+VdpulP3hoZS1kyOk/AAAAP2cBAAAAAAAAATIGAADcAAAAwLEY/WkPpj9+8KBWk8vpPwAAAD93AQAAAAAAAAEzBgAA3AAAAHChLLYsbKY/hHjcf8LO6T8AAAA/dwEAAAAAAAABNAYAANwAAAAAjYUdIOCmP4R43H/Czuk/AAAAP5YBAAAAAAAAATUGAADcAAAAcHBo4XSCpz9y4CkENcXpPwAAAD+WAQAAAAAAAAE2BgAA3AAAAPBXBveYDag/cuApBDXF6T8AAAA/lgEAAAAAAAABNwYAANwAAACQQ19ejIGoP2pY7toFwuk/AAAAP7UBAAAAAAAAATgGAADcAAAAQDNzF0/eqD9k0LKx1r7pPwAAAD+1AQAAAAAAAAE5BgAA3AAAAKAWVtujgKk/UDgANkm16T8AAAA/tQEAAAAAAAABOgYAANwAAAAA+jif+CKqP1A4ADZJtek/AAAAP9QBAAAAAAAAATsGAADcAAAAgOHWtByuqj88oE26u6vpPwAAAD/UAQAAAAAAAAE8BgAA3AAAACDNLxwQIqs/IoBfFf+e6T8AAAA/1AEAAAAAAAABPQYAANwAAADAvEPV0n6rPyKAXxX/nuk/AAAAP+QBAAAAAAAAAT4GAADcAAAAUKicPMbyqz8a+CPsz5vpPwAAAD/kAQAAAAAAAAE/BgAA3AAAAOCPOlLqfaw/ANg1RxOP6T8AAAA/AwIAAAAAAAABQAYAANwAAACAf04LrdqsP+w/g8uFhek/AAAAPwMCAAAAAAAAAUEGAADcAAAA0F52fTKUrT/SH5UmyXjpPwAAAD8DAgAAAAAAAAFCBgAA3AAAADA+nu+3Ta4/sHdrWN1o6T8AAAA/IgIAAAAAAAABQwYAANwAAACwJTwF3NiuP6Rn9AV/Yuk/AAAAPyICAAAAAAAAAUQGAADcAAAAIAkfyTB7rz98N48OZE/pPwAAAD8iAgAAAAAAAAFFBgAA3AAAAFB4Xm8qA7A/UAcqF0k86T8AAAA/MgIAAAAAAAABRgYAANwAAAAQ7gojJD2wPyjXxB8uKek/AAAAPzICAAAAAAAAAUcGAADcAAAA0OHZLbaCsD8IL5tRQhnpPwAAAD9RAgAAAAAAAAFIBgAA3AAAAKBXhuGvvLA/9Jbo1bQP6T8AAAA/UQIAAAAAAAABSQYAANwAAAB4TxA+EeuwP9p2+jD4Auk/AAAAP2ECAAAAAAAAAUoGAADcAAAAQMW88QolsT/OZoPemfzoPwAAAD9hAgAAAAAAAAFLBgAA3AAAACA/JPfTR7E/nq7ivU/m6D8AAAA/cQIAAAAAAAABTAYAANwAAADwtNCqzYGxP2Tmykqnyeg/AAAAP3ECAAAAAAAAAU0GAADcAAAAoCbCDPjSsT8oHrPX/qzoPwAAAD+QAgAAAAAAAAFOBgAA3AAAAHAeTGlZAbI/5M1fOyeN6D8AAAA/kAIAAAAAAAABTwYAANwAAABQmLNuIiSyP6gFSMh+cOg/AAAAP5ACAAAAAAAAAVAGAADcAAAACAql0Ex1sj90xWt+BVfoPwAAAD+vAgAAAAAAAAFRBgAA3AAAAOiDDNYVmLI/SJUGh+pD6D8AAAA/rwIAAAAAAAABUgYAANwAAADAe5Yyd8ayPwhFs+oSJOg/AAAAP68CAAAAAAAAAVMGAADcAAAAsHfb4Kfdsj+45Oj73P3nPwAAAD/cAgAAAAAAAAFUBgAA3AAAAJhzII/Y9LI/dJSVXwXe5z8AAAA/3AIAAAAAAAABVQYAANwAAACI8ULmcACzPyy8Bpr+uuc/AAAAP9wCAAAAAAAAAVYGAADcAAAAgG9lPQkMsz/sa7P9JpvnPwAAAD/sAgAAAAAAAAFXBgAA3AAAAIBvZT0JDLM/qhtgYU975z8AAAA/7AIAAAAAAAABWAYAANwAAAB47YeUoRezP1AzWknqUec/AAAAPwsDAAAAAAAAAVkGAADcAAAAeO2HlKEXsz8A049atCvnPwAAAD8LAwAAAAAAAAFaBgAA3AAAAGhrqus5I7M/quqJQk8C5z8AAAA/CwMAAAAAAAABWwYAANwAAAB47YeUoRezP056SAG71eY/AAAAPyoDAAAAAAAAAVwGAADcAAAAeO2HlKEXsz/wCQfAJqnmPwAAAD8qAwAAAAAAAAFdBgAA3AAAAIjxQuZwALM/lJnFfpJ85j8AAAA/KgMAAAAAAAABXgYAANwAAAB47YeUoRezP05JcuK6XOY/AAAAP0oDAAAAAAAAAV8GAADcAAAAgG9lPQkMsz8oGQ3rn0nmPwAAAD9KAwAAAAAAAAFgBgAA3AAAAIBvZT0JDLM/+mBsylUz5j8AAAA/SgMAAAAAAAABYQYAANwAAACAb2U9CQyzP/DYMKEmMOY/AAAAP1kDAAAAAAAAAWIGAADcAAAAmHMgj9j0sj/YuEL8aSPmPwAAAD9ZAwAAAAAAAAFjBgAA3AAAAKD1/TdA6bI/2LhC/Gkj5j8AAAA/WQMAAAAAAAABZAYAANwAAACg9f03QOmyP9i4QvxpI+Y/AAAAP1kDAAAAAAAAAWUGAADcAAAAoPX9N0Dpsj/YuEL8aSPmPwAAAD95AwAAAAAAAAFmBgAA3AAAAKD1/TdA6bI/2LhC/Gkj5j8AAAA/eQMAAAAAAAABZwYAANwAAAA4qk7NJBq9PwoPN9+zR+U/AAAAPwAAAAAAAAAAAWgGAADcAAAAOKpOzSQavT8KDzffs0flPwAAAD8fAAAAAAAAAAFpBgAA3AAAADiqTs0kGr0/Cg8337NH5T8AAAA/HwAAAAAAAAABagYAANwAAAA4qk7NJBq9PwoPN9+zR+U/AAAAPy8AAAAAAAAAAWsGAADcAAAAOKpOzSQavT8KDzffs0flPwAAAD8vAAAAAAAAAAFsBgAA3AAAADiqTs0kGr0/Cg8337NH5T8AAAA/LwAAAAAAAAABbQYAANwAAAA4qk7NJBq9PwoPN9+zR+U/AAAAPy8AAAAAAAAAAW4GAADcAAAAIKaTe1UxvT/U/zC0OqflPwAAAD9OAAAAAAAAAAFvBgAA3AAAABgkttLtPL0/EMhIJ+PD5T8AAAA/bgAAAAAAAAABcAYAANwAAAAIotgphki9P1QYnMO64+U/AAAAP24AAAAAAAAAAXEGAADcAAAAACD7gB5UvT+Q4LM2YwDmPwAAAD9uAAAAAAAAAAFyBgAA3AAAAACeHdi2X70/vphUV60W5j8AAAA/fQAAAAAAAAABcwYAANwAAADoG0AvT2u9P/pgbMpVM+Y/AAAAP30AAAAAAAAAAXQGAADcAAAA4BeF3X+CvT8uoUgUz0zmPwAAAD+cAAAAAAAAAAF1BgAA3AAAAMgTyouwmb0/Tkly4rpc5j8AAAA/nAAAAAAAAAABdgYAANwAAACwDw864bC9P4SJTiw0duY/AAAAP5wAAAAAAAAAAXcGAADcAAAAkIl2P6rTvT+6ySp2rY/mPwAAAD+8AAAAAAAAAAF4BgAA3AAAAJCJdj+q070/3HFURJmf5j8AAAA/vAAAAAAAAAABeQYAANwAAABogQCcCwK+Pwwq9WTjteY/AAAAP7wAAAAAAAAAAXoGAADcAAAASPtnodQkvj9AatGuXM/mPwAAAD/LAAAAAAAAAAF7BgAA3AAAADD3rE8FPL4/aJo2pnfi5j8AAAA/2wAAAAAAAAABfAYAANwAAAD4bFkD/3W+P6RiThkg/+Y/AAAAP9sAAAAAAAAAAX0GAADcAAAAwOIFt/ivvj/QGu85ahXnPwAAAD/6AAAAAAAAAAF+BgAA3AAAALhgKA6Ru74/8sIYCFYl5z8AAAA/+gAAAAAAAAABfwYAANwAAAB4VPcYIwG/Pxrzff9wOOc/AAAAP/oAAAAAAAAAAYAGAADcAAAASMqjzBw7vz9CI+P2i0vnPwAAAD8ZAQAAAAAAAAGBBgAA3AAAAAi+cteugL8/eGO/QAVl5z8AAAA/GQEAAAAAAAABggYAANwAAADIsUHiQMa/P6CTJDggeOc/AAAAPxkBAAAAAAAAAYMGAADcAAAAxBP3Sh0AwD+2K9ezrYHnPwAAAD8pAQAAAAAAAAGEBgAA3AAAAKDM73uyKMA/1tMAgpmR5z8AAAA/KQEAAAAAAAABhQYAANwAAACMB8ZVr0XAP/4DZnm0pOc/AAAAP0gBAAAAAAAAAYYGAADcAAAAbEKcL6xiwD8mNMtwz7fnPwAAAD9IAQAAAAAAAAGHBgAA3AAAAFR9cgmpf8A/NERCwy2+5z8AAAA/SAEAAAAAAAABiAYAANwAAAAsNms6PqjAP1x0p7pI0ec/AAAAP2gBAAAAAAAAAYkGAADcAAAABC71lp/WwD+EpAyyY+TnPwAAAD9oAQAAAAAAAAGKBgAA3AAAAOCnXJxo+cA/kLSDBMLq5z8AAAA/aAEAAAAAAAABiwYAANwAAAC8YFXN/SHBP6rUcal+9+c/AAAAP3cBAAAAAAAAAYwGAADcAAAAlBlO/pJKwT/MfJt3agfoPwAAAD93AQAAAAAAAAGNBgAA3AAAAHSTtQNcbcE/xvRfTjsE6D8AAAA/lgEAAAAAAAABjgYAANwAAABIytCLiaHBP+4kxUVWF+g/AAAAP5YBAAAAAAAAAY8GAADcAAAAGMJa6OrPwT8AvXfB4yDoPwAAAD+mAQAAAAAAAAGQBgAA3AAAAPw7wu2z8sE/Gt1lZqAt6D8AAAA/pgEAAAAAAAABkQYAANwAAADkNwec5AnCPzyFjzSMPeg/AAAAP7YBAAAAAAAAAZIGAADcAAAAzHLddeEmwj9CDctdu0DoPwAAAD+2AQAAAAAAAAGTBgAA3AAAALCts0/eQ8I/Uh1CsBlH6D8AAAA/1QEAAAAAAAABlAYAANwAAACYqfj9DlvCP1IdQrAZR+g/AAAAP9UBAAAAAAAAAZUGAADcAAAAcKGCWnCJwj8wdRjiLTfoPwAAAD/VAQAAAAAAAAGWBgAA3AAAAFjcWDRtpsI/SJUGh+pD6D8AAAA/5QEAAAAAAAABlwYAANwAAAA4Fy8OasPCP0iVBofqQ+g/AAAAP+UBAAAAAAAAAZgGAADcAAAAENAnP//rwj9eLbkCeE3oPwAAAD8EAgAAAAAAAAGZBgAA3AAAAPCIIHCUFMM/dMVrfgVX6D8AAAA/BAIAAAAAAAABmgYAANwAAADQAoh1XTfDP4DV4tBjXeg/AAAAPxMCAAAAAAAAAZsGAADcAAAApPoR0r5lwz90xWt+BVfoPwAAAD8TAgAAAAAAAAGcBgAA3AAAAIh0edeHiMM/il0e+pJg6D8AAAA/IwIAAAAAAAABnQYAANwAAABor0+xhKXDP6J9DJ9Pbeg/AAAAPyMCAAAAAAAAAZ4GAADcAAAATCm3tk3Iwz+c9dB1IGroPwAAAD9CAgAAAAAAAAGfBgAA3AAAACyjHrwW68M/ek2npzRa6D8AAAA/QgIAAAAAAAABoAYAANwAAAAQ3vSVEwjEP14tuQJ4Teg/AAAAP1ICAAAAAAAAAaEGAADcAAAA6JbtxqgwxD9qPTBV1lPoPwAAAD9SAgAAAAAAAAGiBgAA3AAAAMRP5vc9WcQ/aj0wVdZT6D8AAAA/YgIAAAAAAAABowYAANwAAACcCN8o04HEP3pNp6c0Wug/AAAAP2ICAAAAAAAAAaQGAADcAAAAfMHXWWiqxD+Q5VkjwmPoPwAAAD+BAgAAAAAAAAGlBgAA3AAAADS1pmT678Q/gNXi0GNd6D8AAAA/gQIAAAAAAAABpgYAANwAAAD8aeRDwC/FP4DV4tBjXeg/AAAAP4ECAAAAAAAAAacGAADcAAAAzKD/y+1jxT96TaenNFroPwAAAD+gAgAAAAAAAAGoBgAA3AAAAKSYiShPksU/aj0wVdZT6D8AAAA/oAIAAAAAAAABqQYAANwAAAB0kBOFsMDFP2o9MFXWU+g/AAAAP6ACAAAAAAAAAaoGAADcAAAAOITij0IGxj9YpX3ZSEroPwAAAD+wAgAAAAAAAAGrBgAA3AAAAPh3sZrUS8Y/WKV92UhK6D8AAAA/sAIAAAAAAAABrAYAANwAAACwqhHRMpfGP3pNp6c0Wug/AAAAP88CAAAAAAAAAa0GAADcAAAAeF9PsPjWxj+c9dB1IGroPwAAAD/PAgAAAAAAAAGuBgAA3AAAAEiWajgmC8c/sI2D8a1z6D8AAAA/zwIAAAAAAAABrwYAANwAAAAQDBfsH0XHP8qtcZZqgOg/AAAAP+sCAAAAAAAAAbAGAADcAAAA0P/l9rGKxz/kzV87J43oPwAAAD/rAgAAAAAAAAGxBgAA3AAAAIgyRi0Q1sc/5M1fOyeN6D8AAAA/6wIAAAAAAAABsgYAANwAAABIZaZjbiHIP+pVm2RWkOg/AAAAPwoDAAAAAAAAAbMGAADcAAAAANeXxZhyyD/qVZtkVpDoPwAAAD8KAwAAAAAAAAG0BgAA3AAAALzKZtAquMg/2L3o6MiG6D8AAAA/CgMAAAAAAAABtQYAANwAAAB4/cYGiQPJP+TNXzsnjeg/AAAAPxoDAAAAAAAAAbYGAADcAAAANPGVERtJyT/qVZtkVpDoPwAAAD8aAwAAAAAAAAG3BgAA3AAAAOxih3NFmsk/5M1fOyeN6D8AAAA/OQMAAAAAAAABuAYAANwAAACcEwoBPPHJP+pVm2RWkOg/AAAAPzkDAAAAAAAAAbkGAADcAAAARAMeuv5Nyj8A7k3g45noPwAAAD85AwAAAAAAAAG6BgAA3AAAAPw1fvBcmco/5M1fOyeN6D8AAAA/WQMAAAAAAAABuwYAANwAAACw5gB+U/DKP+TNXzsnjeg/AAAAP1kDAAAAAAAAAbwGAADcAAAAVBWmYuJSyz/eRSQS+InoPwAAAD9ZAwAAAAAAAAG9BgAA3AAAAPxDS0dxtcs/0jWtv5mD6D8AAAA/eAMAAAAAAAABvgYAANwAAACgcvArABjMP8QlNm07feg/AAAAP3gDAAAAAAAAAb8GAADcAAAAUCNzufZuzD+2Fb8a3XboPwAAAD94AwAAAAAAAAHABgAA3AAAAACVZBshwMw/qAVIyH5w6D8AAAA/hwMAAAAAAAABwQYAANwAAAC4ReeoFxfNP6gFSMh+cOg/AAAAP4cDAAAAAAAAAcIGAADcAAAAXHSMjaZ5zT+KXR76kmDoPwAAAD+nAwAAAAAAAAHDBgAA3AAAAPQgVMnN580/gNXi0GNd6D8AAAA/pwMAAAAAAAABxAYAANwAAACQjorZKFDOP3pNp6c0Wug/AAAAP6cDAAAAAAAAAcUGAADcAAAALDtSFVC+zj+A1eLQY13oPwAAAD/GAwAAAAAAAAHGBgAA3AAAANBp9/neIM8/on0Mn09t6D8AAAA/xgMAAAAAAAABxwYAANwAAABsFr81Bo/PP6J9DJ9Pbeg/AAAAP8YDAAAAAAAAAcgGAADcAAAAEEVkGpXxzz+ifQyfT23oPwAAAD/lAwAAAAAAAAHJBgAA3AAAAFKY3kDEMtA/lm2VTPFm6D8AAAA/5QMAAAAAAAABygYAANwAAACcrVMKpG/QP5ZtlUzxZug/AAAAP+UDAAAAAAAAAcsGAADcAAAAZCMAvp2p0D+A1eLQY13oPwAAAD8EBAAAAAAAAAHMBgAA3AAAALi6UjDl2tA/gNXi0GNd6D8AAAA/BAQAAAAAAAABzQYAANwAAACMstyMRgnRP4DV4tBjXeg/AAAAPwQEAAAAAAAAAc4GAADcAAAAXun3FHQ90T90xWt+BVfoPwAAAD8UBAAAAAAAAAHPBgAA3AAAAKA9/gkggNE/ek2npzRa6D8AAAA/FAQAAAAAAAAB0AYAANwAAABqs6q9GbrRP3pNp6c0Wug/AAAAPzMEAAAAAAAAAdEGAADcAAAAssgfh/n20T+KXR76kmDoPwAAAD8zBAAAAAAAAAHSBgAA3AAAAID/Og8nK9I/gNXi0GNd6D8AAAA/MwQAAAAAAAAB0wYAANwAAABMdefCIGXSP3pNp6c0Wug/AAAAP0MEAAAAAAAAAdQGAADcAAAAoAw6NWiW0j90xWt+BVfoPwAAAD9DBAAAAAAAAAHVBgAA3AAAAOghr/5H09I/dMVrfgVX6D8AAAA/YgQAAAAAAAAB1gYAANwAAACwl1uyQQ3TP14tuQJ4Teg/AAAAP2IEAAAAAAAAAdcGAADcAAAAdkyZkQdN0z9YpX3ZSEroPwAAAD9yBAAAAAAAAAHYBgAA3AAAAEiDtBk1gdM/WKV92UhK6D8AAAA/cgQAAAAAAAAB2QYAANwAAACUWZi3SLjTP1ilfdlISug/AAAAP4EEAAAAAAAAAdoGAADcAAAA3m4NgSj10z96TaenNFroPwAAAD+BBAAAAAAAAAHbBgAA3AAAAKbkuTQiL9Q/gNXi0GNd6D8AAAA/oQQAAAAAAAAB3AYAANwAAADu+S7+AWzUP3TFa34FV+g/AAAAP6EEAAAAAAAAAd0GAADcAAAAum/bsful1D9ktfQrp1DoPwAAAD+hBAAAAAAAAAHeBgAA3AAAAIim9jkp2tQ/ek2npzRa6D8AAAA/wAQAAAAAAAAB3wYAANwAAABSHKPtIhTVP3TFa34FV+g/AAAAP8AEAAAAAAAAAeAGAADcAAAApLP1X2pF1T+A1eLQY13oPwAAAD/ABAAAAAAAAAHhBgAA3AAAAOoH/FQWiNU/kOVZI8Jj6D8AAAA/3wQAAAAAAAAB4gYAANwAAAA23t/yKb/VP6gFSMh+cOg/AAAAP98EAAAAAAAAAeMGAADcAAAABBX7elfz1T+ifQyfT23oPwAAAD/fBAAAAAAAAAHkBgAA3AAAANoMhde4IdY/nPXQdSBq6D8AAAA/7gQAAAAAAAAB5QYAANwAAACsQ6Bf5lXWP6gFSMh+cOg/AAAAP+4EAAAAAAAAAeYGAADcAAAAeHq75xOK1j+oBUjIfnDoPwAAAD8NBQAAAAAAAAHnBgAA3AAAAETwZ5sNxNY/sI2D8a1z6D8AAAA/DQUAAAAAAAAB6AYAANwAAACWh7oNVfXWP76d+kMMeug/AAAAPw0FAAAAAAAAAekGAADcAAAAXDz47Bo11z++nfpDDHroPwAAAD8sBQAAAAAAAAHqBgAA3AAAAC5zE3VIadc/yq1xlmqA6D8AAAA/LAUAAAAAAAAB6wYAANwAAAAAa53RqZfXP9I1rb+Zg+g/AAAAPywFAAAAAAAAAewGAADcAAAAVgLwQ/HI1z/eRSQS+InoPwAAAD9MBQAAAAAAAAHtBgAA3AAAAKxasYps9Nc/+mUSt7SW6D8AAAA/TAUAAAAAAAAB7gYAANwAAACEE6q7AR3YPwz+xDJCoOg/AAAAP0wFAAAAAAAAAe8GAADcAAAA2qr8LUlO2D8ShgBccaPoPwAAAD9rBQAAAAAAAAHwBgAA3AAAACxCT6CQf9g/EoYAXHGj6D8AAAA/awUAAAAAAAAB8QYAANwAAAACOtn88a3YPxKGAFxxo+g/AAAAP2sFAAAAAAAAAfIGAADcAAAAyq+FsOvn2D8oHrPX/qzoPwAAAD96BQAAAAAAAAHzBgAA3AAAABaGaU7/Htk/SMbcpeq86D8AAAA/egUAAAAAAAAB9AYAANwAAABmXE3sElbZP1TWU/hIw+g/AAAAP5oFAAAAAAAAAfUGAADcAAAAPFTXSHSE2T9qbgZ01szoPwAAAD+aBQAAAAAAAAH2BgAA3AAAAJSsmI/vr9k/cPZBnQXQ6D8AAAA/qQUAAAAAAAAB9wYAANwAAADmQ+sBN+HZP3wGue9j1ug/AAAAP6kFAAAAAAAAAfgGAADcAAAAMhrPn0oY2j92fn3GNNPoPwAAAD+5BQAAAAAAAAH5BgAA3AAAAHwvRGkqVdo/cPZBnQXQ6D8AAAA/uQUAAAAAAAAB+gYAANwAAADARLkyCpLaP3D2QZ0F0Og/AAAAP9gFAAAAAAAAAfsGAADcAAAAhvn2EdDR2j+eruK9T+boPwAAAD/YBQAAAAAAAAH8BgAA3AAAANbP2q/jCNs/pjYe537p6D8AAAA/2AUAAAAAAAAB/QYAANwAAAAmZy0iKzrbP8jeR7Vq+eg/AAAAP+gFAAAAAAAAAf4GAADcAAAA9p1Iqlhu2z/U7r4Hyf/oPwAAAD/oBQAAAAAAAAH/BgAA3AAAAEJ0LEhspds/2nb6MPgC6T8AAAA/BwYAAAAAAAABAAcAANwAAACSShDmf9zbP+aGcYNWCek/AAAAPwcGAAAAAAAAAQEHAADcAAAAVv9NxUUc3D/mhnGDVgnpPwAAAD8HBgAAAAAAAAECBwAA3AAAACJ1+ng/Vtw/+h4k/+MS6T8AAAA/JgYAAAAAAAABAwcAANwAAADs6qYsOZDcPwgvm1FCGek/AAAAPyYGAAAAAAAAAQQHAADcAAAAuGBT4DLK3D8IL5tRQhnpPwAAAD8mBgAAAAAAAAEFBwAA3AAAAIaXbmhg/tw/CC+bUUIZ6T8AAAA/RgYAAAAAAAABBgcAANwAAADYLsHapy/dPxY/EqSgH+k/AAAAP0YGAAAAAAAAAQcHAADcAAAALMYTTe9g3T8Cp18oExbpPwAAAD9GBgAAAAAAAAEIBwAA3AAAAIQe1ZNqjN0/5oZxg1YJ6T8AAAA/VQYAAAAAAAABCQcAANwAAABSVfAbmMDdP8jeR7Vq+eg/AAAAP1UGAAAAAAAAAQoHAADcAAAAIowLpMX03T+4ztBiDPPoPwAAAD90BgAAAAAAAAELBwAA3AAAAO4BuFe/Lt4/vlYMjDv26D8AAAA/dAYAAAAAAAABDAcAANwAAAA62Jv10mXeP8jeR7Vq+eg/AAAAP4QGAAAAAAAAAQ0HAADcAAAADA+3fQCa3j++VgyMO/boPwAAAD+EBgAAAAAAAAEOBwAA3AAAAGJneMR7xd4/rL5ZEK7s6D8AAAA/lAYAAAAAAAABDwcAANwAAAA6XwIh3fPeP6Y2Hud+6eg/AAAAP5QGAAAAAAAAARAHAADcAAAAEhj7UXIc3z+eruK9T+boPwAAAD+zBgAAAAAAAAERBwAA3AAAAOJOFtqfUN8/fAa572PW6D8AAAA/swYAAAAAAAABEgcAANwAAAAyJfp3s4ffP15ejyF4xug/AAAAP7MGAAAAAAAAARMHAADcAAAA/lsVAOG73z9OThjPGcDoPwAAAD/SBgAAAAAAAAEUBwAA3AAAAM6SMIgO8N8/Tk4YzxnA6D8AAAA/0gYAAAAAAAABFQcAANwAAABTRV3yNw/gPzy2ZVOMtug/AAAAP9IGAAAAAAAAARYHAADcAAAA+5CGq9sn4D8upu4ALrDoPwAAAD/iBgAAAAAAAAEXBwAA3AAAAGMslG/yQeA/EoYAXHGj6D8AAAA/4gYAAAAAAAABGAcAANwAAAANeL0ollrgPxKGAFxxo+g/AAAAPxAHAAAAAAAAARkHAADcAAAAM2Ov9x924D8M/sQyQqDoPwAAAD8QBwAAAAAAAAEaBwAA3AAAAB1f9KVQjeA/BnaJCROd6D8AAAA/EAcAAAAAAAABGwcAANwAAABLC1VJDqPgPwDuTeDjmeg/AAAAPy8HAAAAAAAAARwHAADcAAAAMwea9z664D/qVZtkVpDoPwAAAD8vBwAAAAAAAAEdBwAA3AAAABlCcNE71+A/6lWbZFaQ6D8AAAA/LwcAAAAAAAABHgcAANwAAAD/fEarOPTgP/Td1o2Fk+g/AAAAP08HAAAAAAAAAR8HAADcAAAAJWg4esIP4T/qVZtkVpDoPwAAAD9PBwAAAAAAAAEgBwAA3AAAABFkfSjzJuE/3kUkEviJ6D8AAAA/TwcAAAAAAAABIQcAANwAAAD7X8LWIz7hP8qtcZZqgOg/AAAAP14HAAAAAAAAASIHAADcAAAAY/vPmjpY4T++nfpDDHroPwAAAD9eBwAAAAAAAAEjBwAA3AAAAAeGin+qduE/nPXQdSBq6D8AAAA/fQcAAAAAAAABJAcAANwAAABvIZhDwZDhP3pNp6c0Wug/AAAAP30HAAAAAAAAASUHAADcAAAA0fs2M6Sw4T9eLbkCeE3oPwAAAD99BwAAAAAAAAEmBwAA3AAAAPfmKAIuzOE/WKV92UhK6D8AAAA/nQcAAAAAAAABJwcAANwAAAChMlK70eThPzyFjzSMPeg/AAAAP50HAAAAAAAAASgHAADcAAAACc5ff+j+4T8wdRjiLTfoPwAAAD+dBwAAAAAAAAEpBwAA3AAAAC+5UU5yGuI/Ds3uE0In6D8AAAA/vAcAAAAAAAABKgcAANwAAAAV9CcobzfiP94UTvP3EOg/AAAAP7wHAAAAAAAAASsHAADcAAAAO98Z9/hS4j/AbCQlDAHoPwAAAD+8BwAAAAAAAAEsBwAA3AAAAKN6J7sPbeI/qtRxqX735z8AAAA/zAcAAAAAAAABLQcAANwAAACPdmxpQITiP3SUlV8F3uc/AAAAP8wHAAAAAAAAAS4HAADcAAAA9RF6LVee4j9W7GuRGc7nPwAAAD/rBwAAAAAAAAEvBwAA3AAAAOENv9uHteI/IKyPR6C05z8AAAA/6wcAAAAAAAABMAcAANwAAACJWeiUK87iP95bPKvIlOc/AAAAP/oHAAAAAAAAATEHAADcAAAAu8a3DB3e4j+qG2BhT3vnPwAAAD/6BwAAAAAAAAEyBwAA3AAAAOszh4QO7uI/iHM2k2Nr5z8AAAA/CggAAAAAAAABMwcAANwAAADhsanbpvniP1AzWknqUec/AAAAPwoIAAAAAAAAATQHAADcAAAATw4mdPEN4z8IW8uD4y7nPwAAAD8pCAAAAAAAAAE1BwAA3AAAAL1qogw8IuM/quqJQk8C5z8AAAA/KQgAAAAAAAABNgcAANwAAABrdzqaEzXjP0Bq0a5cz+Y/AAAAPykIAAAAAAAAATcHAADcAAAAneQJEgVF4z/QYd3xOpnmPwAAAD9JCAAAAAAAAAE4BwAA3AAAAFGyEHQQUuM/ZOEkXkhm5j8AAAA/SQgAAAAAAAABOQcAANwAAAADgBfWG1/jP+TIuU7IKeY/AAAAP0kIAAAAAAAAAToHAADcAAAAO65VIkFp4z9uOIpod/DlPwAAAD9YCAAAAAAAAAE7BwAA3AAAADEseHnZdOM/wmd+OK2d5T8AAAA/WAgAAAAAAAABPAcAANwAAABnWrbF/n7jPyy3YK2fV+U/AAAAP3cIAAAAAAAAAT0HAADcAAAAJ6qa0HGA4z+qFrp08BflPwAAAD93CAAAAAAAAAE+BwAA3AAAAClrCaWleuM/TKZ4M1zr5D8AAAA/hwgAAAAAAAABPwcAANwAAAB7XnEXzmfjP+41N/LHvuQ/AAAAP4cIAAAAAAAAAUAHAADcAAAAe15xF85n4z/uNTfyx77kPwAAAD+XCAAAAAAAAAFBBwAA3AAAAHtecRfOZ+M/7jU38se+5D8AAAA/lwgAAAAAAAABQgcAANwAAAB7XnEXzmfjP+41N/LHvuQ/AAAAP6YIAAAAAAAAAUMHAADcAAAAACjtCWyDXj9mpIJ/NanrPwAAAD8AAAAAAAAAAAFEBwAA3AAAAIDBWVwcU3A/uNN2T2tW6z8AAAA/HwAAAAAAAAABRQcAANwAAACAwVlcHFNwP7jTdk9rVus/AAAAPx8AAAAAAAAAAUYHAADcAAAAgMFZXBxTcD+403ZPa1brPwAAAD8fAAAAAAAAAAFHBwAA3AAAAIDBWVwcU3A/uNN2T2tW6z8AAAA/LwAAAAAAAAABSAcAANwAAACAwVlcHFNwP7jTdk9rVus/AAAAPy8AAAAAAAAAAUkHAADcAAAAgMFZXBxTcD+403ZPa1brPwAAAD8vAAAAAAAAAAFKBwAA3AAAAIDBWVwcU3A/uNN2T2tW6z8AAAA/LwAAAAAAAAABSwcAANwAAACAwVlcHFNwP7jTdk9rVus/AAAAP04AAAAAAAAAAUwHAADcAAAAgMFZXBxTcD+403ZPa1brPwAAAD9OAAAAAAAAAAFNBwAA3AAAAACBqUAnxnE/rnwRRTzM6z8AAAA/bQAAAAAAAAABTgcAANwAAAAAgalAJ8ZxPxJ1jq//++s/AAAAP20AAAAAAAAAAU8HAADcAAAAAGDRsqx/cj+MBb6VUDXsPwAAAD+MAAAAAAAAAAFQBwAA3AAAAAA/+SQyOXM/HrbbIF577D8AAAA/jAAAAAAAAAABUQcAANwAAAAAHyGXt/JzP5rORjDet+w/AAAAP4wAAAAAAAAAAVIHAADcAAAAAN1we8JldT/ytkxIQ+HsPwAAAD+cAAAAAAAAAAFTBwAA3AAAAAD+SAk9rHQ/Vq/JsgYR7T8AAAA/tQAAAAAAAAABVAcAANwAAAAA3XB7wmV1P7YfC/SaPe0/AAAAP7UAAAAAAAAAAVUHAADcAAAAAJzAX83Ydj/i16sU5VPtPwAAAD/UAAAAAAAAAAFWBwAA3AAAAACcwF/N2HY/9m9ekHJd7T8AAAA/1AAAAAAAAAABVwcAANwAAAAAnMBfzdh2P0JI7VV5gO0/AAAAP9QAAAAAAAAAAVgHAADcAAAAAJzAX83Ydj9CSO1VeYDtPwAAAD/jAAAAAAAAAAFZBwAA3AAAAAC9mO1HH3Y/QkjtVXmA7T8AAAA/4wAAAAAAAAABWgcAANwAAAAA3XB7wmV1P0JI7VV5gO0/AAAAP+MAAAAAAAAAAVsHAADcAAAAAP5ICT2sdD9CSO1VeYDtPwAAAD/jAAAAAAAAAAFcBwAA3AAAAAD+SAk9rHQ/wi+CRvlD7T8AAAA/AwEAAAAAAAABXQcAANwAAAAA3XB7wmV1P3LPt1fDHe0/AAAAPxIBAAAAAAAAAV4HAADcAAAAAL2Y7Ucfdj/+xsOaoefsPwAAAD8SAQAAAAAAAAFfBwAA3AAAAAB76NFSknc/gq5YiyGr7D8AAAA/MgEAAAAAAAABYAcAANwAAAAAGWAo4755P+h1/9bkYew/AAAAPzIBAAAAAAAAAWEHAADcAAAAgNivDO4xez9WxeFL1xvsPwAAAD9BAQAAAAAAAAFiBwAA3AAAAICW//D4pHw/rnwRRTzM6z8AAAA/QQEAAAAAAAABYwcAANwAAACANHdHidF+Pz50HYgalus/AAAAP1EBAAAAAAAAAWQHAADcAAAAAFkLiM/bgD/ae6AdV2brPwAAAD9RAQAAAAAAAAFlBwAA3AAAAEAHbyWdq4I/oLOIqq5J6z8AAAA/cAEAAAAAAAABZgcAANwAAADAlPo08DSFP15jNQ7XKes/AAAAP3ABAAAAAAAAAWcHAADcAAAAgCKGREO+hz8+Q0dpGh3rPwAAAD9wAQAAAAAAAAFoBwAA3AAAAIDA/ZrT6ok/Hpsdmy4N6z8AAAA/jwEAAAAAAAABaQcAANwAAABAsBFUlkeKPxCLpkjQBus/AAAAP48BAAAAAAAAAWoHAADcAAAAQH9Nf95diz/+8vPMQv3qPwAAAD+PAQAAAAAAAAFrBwAA3AAAAEBOiaomdIw/Hpsdmy4N6z8AAAA/rwEAAAAAAAABbAcAANwAAAAADdmOMeeNPyQjWcRdEOs/AAAAP68BAAAAAAAAAW0HAADcAAAAANwUunn9jj9OU767eCPrPwAAAD+vAQAAAAAAAAFuBwAA3AAAAEC7PCz/to8/kqMRWFBD6z8AAAA/zgEAAAAAAAABbwcAANwAAACAVajy4AmQP8jj7aHJXOs/AAAAP84BAAAAAAAAAXAHAADcAAAAIEW8q6NmkD/oixdwtWzrPwAAAD/OAQAAAAAAAAFxBwAA3AAAAMA00GRmw5A/KNxqDI2M6z8AAAA/3QEAAAAAAAABcgcAANwAAACgLFrBx/GQP2wsvqhkrOs/AAAAP90BAAAAAAAAAXMHAADcAAAAQBxueopOkT/InP/p+NjrPwAAAD/9AQAAAAAAAAF0BwAA3AAAAAA9RggFlZA/NB24fesL7D8AAAA//QEAAAAAAAABdQcAANwAAACAJOQdKSCRP3Llz/CTKOw/AAAAP/0BAAAAAAAAAXYHAADcAAAAIBT41ut8kT/ARZrfyU7sPwAAAD8MAgAAAAAAAAF3BwAA3AAAAAAMgjNNq5E/CB4ppdBx7D8AAAA/DAIAAAAAAAABeAcAANwAAABAHG56ik6RP0bmQBh5juw/AAAAPywCAAAAAAAAAXkHAADcAAAAIBT41ut8kT+8dnD+ycfsPwAAAD8sAgAAAAAAAAF6BwAA3AAAAAAMgjNNq5E/+D6IcXLk7D8AAAA/OwIAAAAAAAABewcAANwAAAAgFPjW63yRPyBv7WiN9+w/AAAAPzsCAAAAAAAAAXwHAADcAAAAoPuV7A8Ikj9iv0AFZRftPwAAAD9LAgAAAAAAAAF9BwAA3AAAAKD7lewPCJI/Yr9ABWUX7T8AAAA/SwIAAAAAAAABfgcAANwAAACg+5XsDwiSP25HfC6UGu0/AAAAP0sCAAAAAAAAAX8HAADcAAAA4AMMkK7ZkT9uR3wulBrtPwAAAD9qAgAAAAAAAAGABwAA3AAAAEDrqaXSZJI/bkd8LpQa7T8AAAA/agIAAAAAAAABgQcAANwAAABA66ml0mSSP25HfC6UGu0/AAAAP2oCAAAAAAAAAYIHAADcAAAAIOMzAjSTkj+CrliLIavsPwAAAD96AgAAAAAAAAGDBwAA3AAAAIDCW3S5TJM/JD4XSo1+7D8AAAA/mQIAAAAAAAABhAcAANwAAAAAqvmJ3deTP7q9XraaS+w/AAAAP5kCAAAAAAAAAYUHAADcAAAAIIGrWMS/lD9k1VieNSLsPwAAAD+pAgAAAAAAAAGGBwAA3AAAAOBwvxGHHJU/8Mxk4RPs6z8AAAA/qQIAAAAAAAABhwcAANwAAADgR3HgbQSWP658EUU8zOs/AAAAP7gCAAAAAAAAAYgHAADcAAAAQCeZUvO9lj96PDX7wrLrPwAAAD+4AgAAAAAAAAGJBwAA3AAAAMAON2gXSZc/RPxYsUmZ6z8AAAA/1wIAAAAAAAABigcAANwAAAAA5ug2/jCYPxZEuJD/gus/AAAAP9cCAAAAAAAAAYsHAADcAAAAgM2GTCK8mD/0m47CE3PrPwAAAD/XAgAAAAAAAAGMBwAA3AAAAKCkOBsJpJk/2nugHVdm6z8AAAA/9wIAAAAAAAABjQcAANwAAAAAhGCNjl2aP+iLF3C1bOs/AAAAP/cCAAAAAAAAAY4HAADcAAAAYGOI/xMXmz/ae6AdV2brPwAAAD/3AgAAAAAAAAGPBwAA3AAAAGAyxCpcLZw/2nugHVdm6z8AAAA/BgMAAAAAAAABkAcAANwAAACg4CfIKf2dP9p7oB1XZus/AAAAPwYDAAAAAAAAAZEHAADcAAAA4L9POq+2nj/U82T0J2PrPwAAAD8mAwAAAAAAAAGSBwAA3AAAAACPi2X3zJ8/zmspy/hf6z8AAAA/JgMAAAAAAAABkwcAANwAAABAu5S9DSygP7JLOyY8U+s/AAAAPzUDAAAAAAAAAZQHAADcAAAAILfZaz5DoD+YK02Bf0brPwAAAD81AwAAAAAAAAGVBwAA3AAAAACvY8ifcaA/ihvWLiFA6z8AAAA/NQMAAAAAAAABlgcAANwAAADgqqh20IigP4ob1i4hQOs/AAAAP0UDAAAAAAAAAZcHAADcAAAAwKIy0zG3oD92gyOzkzbrPwAAAD9FAwAAAAAAAAGYBwAA3AAAAMCiMtMxt6A/anOsYDUw6z8AAAA/RQMAAAAAAAABmQcAANwAAADAojLTMbegP2pzrGA1MOs/AAAAP0UDAAAAAAAAAZoHAADcAAAAwKbtJAGgoD9qc6xgNTDrPwAAAD9kAwAAAAAAAAGbBwAA3AAAAKCed4FizqA/1PNk9Cdj6z8AAAA/dAMAAAAAAAABnAcAANwAAACgnneBYs6gP/wjyutCdus/AAAAP5MDAAAAAAAAAZ0HAADcAAAAoJ53gWLOoD8o3GoMjYzrPwAAAD+TAwAAAAAAAAGeBwAA3AAAAKCed4FizqA/ZqSCfzWp6z8AAAA/owMAAAAAAAABnwcAANwAAABgkkaM9BOhP6j01RsNyes/AAAAP6MDAAAAAAAAAaAHAADcAAAAUI6LOiUroT/qRCm45OjrPwAAAD+yAwAAAAAAAAGhBwAA3AAAAFCOizolK6E/PqXzphoP7D8AAAA/sgMAAAAAAAABogcAANwAAAAwitDoVUKhP5KN+b5/OOw/AAAAP9EDAAAAAAAAAaMHAADcAAAAIIYVl4ZZoT/odf/W5GHsPwAAAD/RAwAAAAAAAAGkBwAA3AAAADCK0OhVQqE/KsZSc7yB7D8AAAA/0QMAAAAAAAABpQcAANwAAADwfZ/z54ehP3Ke4TjDpOw/AAAAP/EDAAAAAAAAAaYHAADcAAAAEIJaRbdwoT+27jTVmsTsPwAAAD/xAwAAAAAAAAGnBwAA3AAAABCCWkW3cKE/3B6azLXX7D8AAAA/8QMAAAAAAAABqAcAANwAAAAghhWXhlmhPxjnsT9e9Ow/AAAAPxAEAAAAAAAAAakHAADcAAAA8H2f8+eHoT9Kn1JgqArtPwAAAD8QBAAAAAAAAAGqBwAA3AAAAPB9n/Pnh6E/ju+l/H8q7T8AAAA/EAQAAAAAAAABqwcAANwAAADgeeShGJ+hP5J34SWvLe0/AAAAPyAEAAAAAAAAAawHAADcAAAA0HUpUEm2oT/Gt71vKEftPwAAAD8gBAAAAAAAAAGtBwAA3AAAALBxbv55zaE/1sc0woZN7T8AAAA/PwQAAAAAAAABrgcAANwAAADQdSlQSbahP+7nImdDWu0/AAAAPz8EAAAAAAAAAa8HAADcAAAA4HnkoRifoT/2b16Qcl3tPwAAAD8/BAAAAAAAAAGwBwAA3AAAABCCWkW3cKE/FhiIXl5t7T8AAAA/PwQAAAAAAAABsQcAANwAAAAghhWXhlmhP0JI7VV5gO0/AAAAP14EAAAAAAAAAbIHAADcAAAAoJ53gWLOoD9CSO1VeYDtPwAAAD9eBAAAAAAAAAGzBwAA3AAAAKCed4FizqA/QkjtVXmA7T8AAAA/XgQAAAAAAAABtAcAANwAAACgnneBYs6gP0JI7VV5gO0/AAAAP24EAAAAAAAAAbUHAADcAAAAoJ53gWLOoD9CSO1VeYDtPwAAAD9uBAAAAAAAAAG2BwAA3AAAABBcwUho9qc/ejw1+8Ky6z8AAAA/AAAAAAAAAAABtwcAANwAAAAQXMFIaPanP3o8NfvCsus/AAAAPx4AAAAAAAAAAbgHAADcAAAAEFzBSGj2pz96PDX7wrLrPwAAAD8eAAAAAAAAAAG5BwAA3AAAABBcwUho9qc/ejw1+8Ky6z8AAAA/HgAAAAAAAAABugcAANwAAAAQXMFIaPanP3o8NfvCsus/AAAAPy0AAAAAAAAAAbsHAADcAAAAEFzBSGj2pz96PDX7wrLrPwAAAD8tAAAAAAAAAAG8BwAA3AAAABBcwUho9qc/ejw1+8Ky6z8AAAA/LQAAAAAAAAABvQcAANwAAAAQXMFIaPanP3o8NfvCsus/AAAAPy0AAAAAAAAAAb4HAADcAAAAEFzBSGj2pz96PDX7wrLrPwAAAD9NAAAAAAAAAAG/BwAA3AAAABBcwUho9qc/ejw1+8Ky6z8AAAA/TQAAAAAAAAABwAcAANwAAABgbK2PpZmnP0q1avl4Few/AAAAP2wAAAAAAAAAAcEHAADcAAAAEFzBSGj2pz9y5c/wkyjsPwAAAD9sAAAAAAAAAAHCBwAA3AAAALBL1QErU6g/piWsOg1C7D8AAAA/iwAAAAAAAAABwwcAANwAAABAM3MXT96oP+Ltw621Xuw/AAAAP4sAAAAAAAAAAcQHAADcAAAAcA7gNwWvqT8IHiml0HHsPwAAAD+LAAAAAAAAAAHFBwAA3AAAAODxwvtZUao/Uva3ateU7D8AAAA/qgAAAAAAAAABxgcAANwAAABA1aW/rvOqP3Ke4TjDpOw/AAAAP6oAAAAAAAAAAccHAADcAAAA8MS5eHFQqz+URgsHr7TsPwAAAD+qAAAAAAAAAAHIBwAA3AAAAFConDzG8qs/vHZw/snH7D8AAAA/ugAAAAAAAAAByQcAANwAAACwh8SuS6ysP/K2TEhD4ew/AAAAP7oAAAAAAAAAAcoHAADcAAAAIGuncqBOrT8Y57E/XvTsPwAAAD/ZAAAAAAAAAAHLBwAA3AAAANBauytjq60/PI/bDUoE7T8AAAA/2QAAAAAAAAABzAcAANwAAABwSs/kJQiuP25HfC6UGu0/AAAAP+kAAAAAAAAAAc0HAADcAAAAADYoTBl8rj+O76X8fyrtPwAAAD/pAAAAAAAAAAHOBwAA3AAAAMAp91arwa4/pg+UoTw37T8AAAA/+AAAAAAAAAABzwcAANwAAACgIYGzDPCuP8Ivgkb5Q+0/AAAAP/gAAAAAAAAAAdAHAADcAAAAQBGVbM9Mrz/WxzTChk3tPwAAAD8YAQAAAAAAAAHRBwAA3AAAAPAAqSWSqa8/1sc0woZN7T8AAAA/GAEAAAAAAAAB0gcAANwAAABQeF5vKgOwP+pf5z0UV+0/AAAAPxgBAAAAAAAAAdMHAADcAAAAMHSjHVsasD8KCBEMAGftPwAAAD83AQAAAAAAAAHUBwAA3AAAAAjqT9FUVLA/CggRDABn7T8AAAA/NwEAAAAAAAAB1QcAANwAAADoY7fWHXewPyqwOtrrdu0/AAAAPzcBAAAAAAAAAdYHAADcAAAAuFtBM3+lsD9OWGSo14btPwAAAD9WAQAAAAAAAAHXBwAA3AAAAKjZY4oXsbA/RtAof6iD7T8AAAA/VgEAAAAAAAAB2AcAANwAAACo2WOKF7GwP0JI7VV5gO0/AAAAP1YBAAAAAAAAAdkHAADcAAAAqNljihexsD9OWGSo14btPwAAAD9WAQAAAAAAAAHaBwAA3AAAAKjZY4oXsbA/TlhkqNeG7T8AAAA/VgEAAAAAAAAB2wcAANwAAACo2WOKF7GwP05YZKjXhu0/AAAAP1YBAAAAAAAAAdwHAADcAAAAqNljihexsD9OWGSo14btPwAAAD9mAQAAAAAAAAHdBwAA3AAAAKjZY4oXsbA/TlhkqNeG7T8AAAA/ZgEAAAAAAAAB3gcAANwAAACo2WOKF7GwP05YZKjXhu0/AAAAP2YBAAAAAAAAAd8HAADcAAAAqNljihexsD9OWGSo14btPwAAAD9mAQAAAAAAAAHgBwAA3AAAAKjZY4oXsbA/TlhkqNeG7T8AAAA/hQEAAAAAAAAB4QcAANwAAADg/O3TwsCvPwg0QT6hfOs/AAAAPwAAAAAAAAAAAeIHAADcAAAA4Pzt08LArz8INEE+oXzrPwAAAD8QAAAAAAAAAAHjBwAA3AAAAOD87dPCwK8/CDRBPqF86z8AAAA/EAAAAAAAAAAB5AcAANwAAADg/O3TwsCvPwg0QT6hfOs/AAAAPx8AAAAAAAAAAeUHAADcAAAA4Pzt08LArz8INEE+oXzrPwAAAD8fAAAAAAAAAAHmBwAA3AAAAOD87dPCwK8/CDRBPqF86z8AAAA/PwAAAAAAAAAB5wcAANwAAADg/O3TwsCvPwg0QT6hfOs/AAAAPz8AAAAAAAAAAegHAADcAAAA4Pzt08LArz8INEE+oXzrPwAAAD8/AAAAAAAAAAHpBwAA3AAAAOD87dPCwK8/CDRBPqF86z8AAAA/PwAAAAAAAAAB6gcAANwAAADg/O3TwsCvPwg0QT6hfOs/AAAAPz8AAAAAAAAAAesHAADcAAAA4Pzt08LArz8INEE+oXzrPwAAAD8/AAAAAAAAAAHsBwAA3AAAAIAdxmE9B68/5LztjrXl6z8AAAA/bgAAAAAAAAAB7QcAANwAAACgIYGzDPCuPxJ1jq//++s/AAAAP24AAAAAAAAAAe4HAADcAAAA0C2yqHqqrj8+pfOmGg/sPwAAAD+NAAAAAAAAAAHvBwAA3AAAAAA2KEwZfK4/jAW+lVA17D8AAAA/jQAAAAAAAAAB8AcAANwAAAAwPp7vt02uP6YlrDoNQuw/AAAAP40AAAAAAAAAAfEHAADcAAAAkFJFiMTZrT/i7cOttV7sPwAAAD+sAAAAAAAAAAHyBwAA3AAAANBedn0ylK0/HrbbIF577D8AAAA/rAAAAAAAAAAB8wcAANwAAAAga6dyoE6tP2aOauZknuw/AAAAP6wAAAAAAAAAAfQHAADcAAAAcHuTud3xrD94Jh1i8qfsPwAAAD/LAAAAAAAAAAH1BwAA3AAAAMCLfwAblaw/tu401ZrE7D8AAAA/ywAAAAAAAAAB9gcAANwAAAAAmLD1iE+sP/K2TEhD4ew/AAAAP9sAAAAAAAAAAfcHAADcAAAAUKicPMbyqz8gb+1ojffsPwAAAD/bAAAAAAAAAAH4BwAA3AAAALC4iIMDlqs/Sp9SYKgK7T8AAAA/6wAAAAAAAAAB+QcAANwAAAAw0ept3wqrP47vpfx/Ku0/AAAAP+sAAAAAAAAAAfoHAADcAAAAYNlgEX7cqj+2Hwv0mj3tPwAAAD/6AAAAAAAAAAH7BwAA3AAAANDtB6qKaKo/1sc0woZN7T8AAAA/+gAAAAAAAAAB/AcAANwAAAAwAq9Cl/SpP+LXqxTlU+0/AAAAPxkBAAAAAAAAAf0HAADcAAAAYAol5jXGqT/qX+c9FFftPwAAAD8ZAQAAAAAAAAH+BwAA3AAAAGAKJeY1xqk/CggRDABn7T8AAAA/KQEAAAAAAAAB/wcAANwAAABgCiXmNcapPxYYiF5ebe0/AAAAPykBAAAAAAAAAQAIAADcAAAAsOlMWLt/qj8mKP+wvHPtPwAAAD85AQAAAAAAAAEBCAAA3AAAALDpTFi7f6o/Jij/sLxz7T8AAAA/OQEAAAAAAAABAggAANwAAACw6UxYu3+qPyYo/7C8c+0/AAAAP1gBAAAAAAAAAQMIAADcAAAAsOlMWLt/qj8mKP+wvHPtPwAAAD9YAQAAAAAAAAEECAAA3AAAAIDcGL/hTrY/RPxYsUmZ6z8AAAA/AAAAAAAAAAABBQgAANwAAACA3Bi/4U62P0T8WLFJmes/AAAAPx8AAAAAAAAAAQYIAADcAAAAgNwYv+FOtj9E/FixSZnrPwAAAD8fAAAAAAAAAAEHCAAA3AAAAIDcGL/hTrY/RPxYsUmZ6z8AAAA/HwAAAAAAAAABCAgAANwAAACA3Bi/4U62P0T8WLFJmes/AAAAPz4AAAAAAAAAAQkIAADcAAAAgNwYv+FOtj9E/FixSZnrPwAAAD8+AAAAAAAAAAEKCAAA3AAAAIDcGL/hTrY/RPxYsUmZ6z8AAAA/PgAAAAAAAAABCwgAANwAAACA3Bi/4U62P0T8WLFJmes/AAAAPz4AAAAAAAAAAQwIAADcAAAAgNwYv+FOtj9E/FixSZnrPwAAAD8+AAAAAAAAAAENCAAA3AAAAIDcGL/hTrY/RPxYsUmZ6z8AAAA/PgAAAAAAAAABDggAANwAAACA3Bi/4U62P0T8WLFJmes/AAAAP04AAAAAAAAAAQ8IAADcAAAAQIOJR5NytT+403ZPa1brPwAAAD9tAAAAAAAAAAEQCAAA3AAAAIAN3ZOZOLU/uNN2T2tW6z8AAAA/jAAAAAAAAAABEQgAANwAAACQEZjlaCG1P7jTdk9rVus/AAAAP4wAAAAAAAAAARIIAADcAAAAwBkOiQfztD8czPO5LobrPwAAAD+MAAAAAAAAAAETCAAA3AAAAAioHCfdobQ/UgzQA6if6z8AAAA/ugAAAAAAAAABFAgAANwAAAAAJj9+da20P3K0+dGTr+s/AAAAP7oAAAAAAAAAARUIAADcAAAAACY/fnWttD+c5F7JrsLrPwAAAD+6AAAAAAAAAAEWCAAA3AAAAEAycHPjZ7Q/ziQ7Eyjc6z8AAAA/yQAAAAAAAAABFwgAANwAAAAwLrUhFH+0P+S87Y615es/AAAAP8kAAAAAAAAAARgIAADcAAAAUDYrxbJQtD8M7VKG0PjrPwAAAD/pAAAAAAAAAAEZCAAA3AAAAGg65haCObQ/HoUFAl4C7D8AAAA/6QAAAAAAAAABGggAANwAAACgxDljiP+zP1A9piKoGOw/AAAAP+kAAAAAAAAAARsIAADcAAAAeD6haFEitD9y5c/wkyjsPwAAAD8IAQAAAAAAAAEcCAAA3AAAAHg+oWhRIrQ/mBU16K477D8AAAA/CAEAAAAAAAABHQgAANwAAAB4PqFoUSK0P7q9XraaS+w/AAAAPwgBAAAAAAAAAR4IAADcAAAAeLzDv+kttD/i7cOttV7sPwAAAD8nAQAAAAAAAAEfCAAA3AAAAGg65haCObQ/9oV2KUNo7D8AAAA/JwEAAAAAAAABIAgAANwAAABoOuYWgjm0P/wNslJya+w/AAAAPycBAAAAAAAAASEIAADcAAAAUDYrxbJQtD/8DbJScmvsPwAAAD83AQAAAAAAAAEiCAAA3AAAADAutSEUf7Q/CB4ppdBx7D8AAAA/NwEAAAAAAAABIwgAANwAAAAwsJLKe3O0PyrGUnO8gew/AAAAP1YBAAAAAAAAASQIAADcAAAAMLCSyntztD8qxlJzvIHsPwAAAD9WAQAAAAAAAAElCAAA3AAAADCwksp7c7Q/KsZSc7yB7D8AAAA/VgEAAAAAAAABJggAANwAAAAwsJLKe3O0PyrGUnO8gew/AAAAP3UBAAAAAAAAAScIAADcAAAAMLCSyntztD8qxlJzvIHsPwAAAD91AQAAAAAAAAEoCAAA3AAAADCwksp7c7Q/KsZSc7yB7D8AAAA/dQEAAAAAAAABKQgAANwAAAAIqBwn3aG0P9wemsy11+w/AAAAP4UBAAAAAAAAASoIAADcAAAA8KNh1Q25tD8M1zrt/+3sPwAAAD+FAQAAAAAAAAErCAAA3AAAAOCfpoM+0LQ/UieOidcN7T8AAAA/lAEAAAAAAAABLAgAANwAAADoIYQspsS0P6KHWHgNNO0/AAAAP7QBAAAAAAAAAS0IAADcAAAA4J+mgz7QtD/OP/mYV0rtPwAAAD+0AQAAAAAAAAEuCAAA3AAAAPCjYdUNubQ/7uciZ0Na7T8AAAA/tAEAAAAAAAABLwgAANwAAADIm+sxb+e0PzbAsSxKfe0/AAAAP8MBAAAAAAAAATAIAADcAAAAyJvrMW/ntD9yiMmf8pntPwAAAD/DAQAAAAAAAAExCAAA3AAAAOCfpoM+0LQ/mrgulw2t7T8AAAA/4wEAAAAAAAABMggAANwAAADgn6aDPtC0P75gWGX5vO0/AAAAP+MBAAAAAAAAATMIAADcAAAA4J+mgz7QtD/mkL1cFNDtPwAAAD/jAQAAAAAAAAE0CAAA3AAAAPCjYdUNubQ//rCrAdHc7T8AAAA/AgIAAAAAAAABNQgAANwAAADQHcna1tu0Px7RmaaN6e0/AAAAPwICAAAAAAAAATYIAADcAAAA0B3J2tbbtD9eIe1CZQnuPwAAAD8CAgAAAAAAAAE3CAAA3AAAAOCfpoM+0LQ/whlqrSg57j8AAAA/IQIAAAAAAAABOAgAANwAAADgn6aDPtC0Px6Kq+68Ze4/AAAAPyECAAAAAAAAATkIAADcAAAAyJvrMW/ntD9Wyoc4Nn/uPwAAAD8hAgAAAAAAAAE6CAAA3AAAAMib6zFv57Q/sjrJecqr7j8AAAA/MQIAAAAAAAABOwgAANwAAADIm+sxb+e0P/oSWD/Rzu4/AAAAPzECAAAAAAAAATwIAADcAAAAqBVTNzgKtT96K8NOUQvvPwAAAD9QAgAAAAAAAAE9CAAA3AAAAKgVUzc4CrU/0hPJZrY07z8AAAA/UAIAAAAAAAABPggAANwAAADQHcna1tu0Px50k1XsWu8/AAAAP2ACAAAAAAAAAT8IAADcAAAA0B3J2tbbtD9WtG+fZXTvPwAAAD9gAgAAAAAAAAFACAAA3AAAAOCfpoM+0LQ/gmwQwK+K7z8AAAA/bwIAAAAAAAABQQgAANwAAADoIYQspsS0P56M/mRsl+8/AAAAP28CAAAAAAAAAUIIAADcAAAA8KNh1Q25tD++NCgzWKfvPwAAAD+OAgAAAAAAAAFDCAAA3AAAAAAmP351rbQ/vjQoM1in7z8AAAA/jgIAAAAAAAABRAgAANwAAAAAJj9+da20P740KDNYp+8/AAAAP44CAAAAAAAAAUUIAADcAAAACKgcJ92htD++NCgzWKfvPwAAAD+OAgAAAAAAAAFGCAAA3AAAAAAmP351rbQ/vjQoM1in7z8AAAA/jgIAAAAAAAABRwgAANwAAAAQKvrPRJa0P740KDNYp+8/AAAAP44CAAAAAAAAAUgIAADcAAAAECr6z0SWtD++NCgzWKfvPwAAAD+eAgAAAAAAAAFJCAAA3AAAABAq+s9ElrQ/vjQoM1in7z8AAAA/ngIAAAAAAAABSggAANwAAAAIqBwn3aG0P+are+JDPu8/AAAAP80CAAAAAAAAAUsIAADcAAAACKgcJ92htD+Cs/53gA7vPwAAAD/dAgAAAAAAAAFMCAAA3AAAAAioHCfdobQ/EqsKu17Y7j8AAAA/3QIAAAAAAAABTQgAANwAAAAIqBwn3aG0P3ZysQYij+4/AAAAP/wCAAAAAAAAAU4IAADcAAAAECr6z0SWtD+ugbcxmy/uPwAAAD/8AgAAAAAAAAFPCAAA3AAAACCs13isirQ/BjnnKgDg7T8AAAA//AIAAAAAAAABUAgAANwAAAAwLrUhFH+0P3KIyZ/yme0/AAAAPxsDAAAAAAAAAVEIAADcAAAAMLCSyntztD/2b16Qcl3tPwAAAD8bAwAAAAAAAAFSCAAA3AAAAEi0TRxLXLQ/cs+3V8Md7T8AAAA/GwMAAAAAAAABUwgAANwAAABAMnBz42e0P/7Gw5qh5+w/AAAAPysDAAAAAAAAAVQIAADcAAAAMC61IRR/tD94Jh1i8qfsPwAAAD8rAwAAAAAAAAFVCAAA3AAAACCs13isirQ/3GWIhIZb7D8AAAA/SgMAAAAAAAABVggAANwAAADwo2HVDbm0PxJ1jq//++s/AAAAP0oDAAAAAAAAAVcIAADcAAAAyJvrMW/ntD+M1Od2ULzrPwAAAD9aAwAAAAAAAAFYCAAA3AAAAOghhCymxLQ/HMzzuS6G6z8AAAA/WgMAAAAAAAABWQgAANwAAADAGQ6JB/O0P9p7oB1XZus/AAAAP2kDAAAAAAAAAVoIAADcAAAAkBGY5WghtT+ySzsmPFPrPwAAAD9pAwAAAAAAAAFbCAAA3AAAAGgJIkLKT7U/oLOIqq5J6z8AAAA/iAMAAAAAAAABXAgAANwAAABAg4lHk3K1P5grTYF/Rus/AAAAP4gDAAAAAAAAAV0IAADcAAAAKP3wTFyVtT+YK02Bf0brPwAAAD+IAwAAAAAAAAFeCAAA3AAAABj5NfuMrLU/oLOIqq5J6z8AAAA/mAMAAAAAAAABXwgAANwAAAD4cp0AVs+1P5grTYF/Rus/AAAAP5gDAAAAAAAAAWAIAADcAAAA6PC/V+7atT9+C1/cwjnrPwAAAD+oAwAAAAAAAAFhCAAA3AAAANjsBAYf8rU/anOsYDUw6z8AAAA/twMAAAAAAAABYggAANwAAACYYrG5GCy2P05Tvrt4I+s/AAAAP7cDAAAAAAAAAWMIAADcAAAAcFo7Fnpatj9Iy4KSSSDrPwAAAD/HAwAAAAAAAAFkCAAA3AAAAEhSxXLbiLY/OLsLQOsZ6z8AAAA/xwMAAAAAAAABZQgAANwAAAAwTgohDKC2P3D754lkM+s/AAAAP9cDAAAAAAAAAWYIAADcAAAACEaUfW3Otj+gs4iqrknrPwAAAD/2AwAAAAAAAAFnCAAA3AAAALA1qDYwK7c/yOPtoclc6z8AAAA/9gMAAAAAAAABaAgAANwAAABYo95Gi5O3P/wjyutCdus/AAAAP/YDAAAAAAAAAWkIAADcAAAAEJetUR3Ztz847OFe65LrPwAAAD8FBAAAAAAAAAFqCAAA3AAAAOAMWgUXE7g/ZqSCfzWp6z8AAAA/BQQAAAAAAAABawgAANwAAACogga5EE24P6j01RsNyes/AAAAPyUEAAAAAAAAAWwIAADcAAAAePiybAqHuD/wzGThE+zrPwAAAD8lBAAAAAAAAAFtCAAA3AAAAIj8bb7Zb7g/UD2mIqgY7D8AAAA/NAQAAAAAAAABbggAANwAAACI/G2+2W+4P5gVNeiuO+w/AAAAPzQEAAAAAAAAAW8IAADcAAAAkH5LZ0FkuD/U3UxbV1jsPwAAAD9EBAAAAAAAAAFwCAAA3AAAAJgAKRCpWLg/Apbte6Fu7D8AAAA/RAQAAAAAAAABcQgAANwAAACwBORheEG4Pz5eBe9Ji+w/AAAAP2MEAAAAAAAAAXIIAADcAAAA0Ip8XK8euD+URgsHr7TsPwAAAD9jBAAAAAAAAAFzCAAA3AAAABCXrVEd2bc/tu401ZrE7D8AAAA/YwQAAAAAAAABdAgAANwAAABYo95Gi5O3P8qG51Aozuw/AAAAP4IEAAAAAAAAAXUIAADcAAAAiC0yk5FZtz/cHprMtdfsPwAAAD+CBAAAAAAAAAF2CAAA3AAAAOA9HtrO/LY/+D6IcXLk7D8AAAA/ggQAAAAAAAABdwgAANwAAAAwTgohDKC2P/7Gw5qh5+w/AAAAP5IEAAAAAAAAAXgIAADcAAAAcFo7Fnpatj8SX3YWL/HsPwAAAD+SBAAAAAAAAAF5CAAA3AAAALjoSbRPCbY//sbDmqHn7D8AAAA/sQQAAAAAAAABeggAANwAAAAgexOk9KC1PxJfdhYv8ew/AAAAP7EEAAAAAAAAAXsIAADcAAAAaAkiQspPtT8M1zrt/+3sPwAAAD/BBAAAAAAAAAF8CAAA3AAAAKgVUzc4CrU/GOexP1707D8AAAA/wQQAAAAAAAABfQgAANwAAADwo2HVDbm0P0IXFzd5B+0/AAAAP9EEAAAAAAAAAX4IAADcAAAAIKzXeKyKtD9Wr8myBhHtPwAAAD/RBAAAAAAAAAF/CAAA3AAAADCwksp7c7Q/cs+3V8Md7T8AAAA/4AQAAAAAAAABgAgAANwAAABAMnBz42e0P1avybIGEe0/AAAAP/AEAAAAAAAAAYEIAADcAAAAQDJwc+NntD9Wr8myBhHtPwAAAD/wBAAAAAAAAAGCCAAA3AAAAEAycHPjZ7Q/Yr9ABWUX7T8AAAA/8AQAAAAAAAABgwgAANwAAABAMnBz42e0P2K/QAVlF+0/AAAAP/8EAAAAAAAAAYQIAADcAAAAQDJwc+NntD9iv0AFZRftPwAAAD//BAAAAAAAAAGFCAAA3AAAAEAycHPjZ7Q/Yr9ABWUX7T8AAAA//wQAAAAAAAABhggAANwAAACIpT2sP3LCP2wsvqhkrOs/AAAAPwAAAAAAAAAAAYcIAADcAAAAqOxEe6pJwj8czPO5LobrPwAAAD8QAAAAAAAAAAGICAAA3AAAAKjsRHuqScI/HMzzuS6G6z8AAAA/EAAAAAAAAAABiQgAANwAAACo7ER7qknCPxzM87kuhus/AAAAPy8AAAAAAAAAAYoIAADcAAAAqOxEe6pJwj8czPO5LobrPwAAAD8vAAAAAAAAAAGLCAAA3AAAAKjsRHuqScI/HMzzuS6G6z8AAAA/LwAAAAAAAAABjAgAANwAAADA8P/MeTLCP2TVWJ41Iuw/AAAAP04AAAAAAAAAAY0IAADcAAAAvC+R+EU4wj8IHiml0HHsPwAAAD9OAAAAAAAAAAGOCAAA3AAAALCts0/eQ8I/tu401ZrE7D8AAAA/TgAAAAAAAAABjwgAANwAAACo7ER7qknCP3LPt1fDHe0/AAAAP14AAAAAAAAAAZAIAADcAAAApCvWpnZPwj8qsDra63btPwAAAD9eAAAAAAAAAAGRCAAA3AAAAJToiSnbYMI/ynDPt1fD7T8AAAA/fQAAAAAAAAABkggAANwAAAB4YvEupIPCP14h7UJlCe4/AAAAP30AAAAAAAAAAZMIAADcAAAAWJ3HCKGgwj/2WUb3oVLuPwAAAD+NAAAAAAAAAAGUCAAA3AAAAEiZDLfRt8I/goIoWYCV7j8AAAA/jQAAAAAAAAABlQgAANwAAAA4Fy8OasPCPx67gQ293u4/AAAAP5wAAAAAAAAAAZYIAADcAAAAMJVRZQLPwj+iWyhGbB7vPwAAAD+cAAAAAAAAAAGXCAAA3AAAACATdLya2sI/EmQcA45U7z8AAAA/vAAAAAAAAAABmAgAANwAAAAgE3S8mtrCP1a0b59ldO8/AAAAP7wAAAAAAAAAAZkIAADcAAAAIFIF6Gbgwj9+5NSWgIfvPwAAAD+8AAAAAAAAAAGaCAAA3AAAABDQJz//68I/uqzsCSmk7z8AAAA/2wAAAAAAAAABmwgAANwAAAAckZYTM+bCP9pUFtgUtO8/AAAAP9sAAAAAAAAAAZwIAADcAAAAIFIF6Gbgwj/mZI0qc7rvPwAAAD/bAAAAAAAAAAGdCAAA3AAAACATdLya2sI//vw/pgDE7z8AAAA/2wAAAAAAAAABnggAANwAAAAo1OKQztTCP/78P6YAxO8/AAAAP/oAAAAAAAAAAZ8IAADcAAAAKNTikM7Uwj/+/D+mAMTvPwAAAD/6AAAAAAAAAAGgCAAA3AAAADCVUWUCz8I//vw/pgDE7z8AAAA/+gAAAAAAAAABoQgAANwAAAAwlVFlAs/CP/78P6YAxO8/AAAAP/oAAAAAAAAAAaIIAADcAAAAMJVRZQLPwj/+/D+mAMTvPwAAAD/6AAAAAAAAAAGjCAAA3AAAAEhae4sFssI/Qhy9I9hq7z8AAAA/KQEAAAAAAAABpAgAANwAAABoH6WxCJXCP/K78jSiRO8/AAAAPykBAAAAAAAAAaUIAADcAAAAeCNgA9h9wj+GOzqhrxHvPwAAAD9IAQAAAAAAAAGmCAAA3AAAAJToiSnbYMI/+hJYP9HO7j8AAAA/SAEAAAAAAAABpwgAANwAAACo7ER7qknCP27qdd3yi+4/AAAAP0gBAAAAAAAAAagIAADcAAAAtG4iJBI+wj++kS6E+TXuPwAAAD92AQAAAAAAAAGpCAAA3AAAAMSxbqGtLMI/6hj5hUPT7T8AAAA/dgEAAAAAAAABqggAANwAAADMct114SbCPzbAsSxKfe0/AAAAP3YBAAAAAAAAAasIAADcAAAAzHLddeEmwj9yz7dXwx3tPwAAAD+WAQAAAAAAAAGsCAAA3AAAAMxy3XXhJsI/ms5GMN637D8AAAA/lgEAAAAAAAABrQgAANwAAAC8L5H4RTjCP9TdTFtXWOw/AAAAP5YBAAAAAAAAAa4IAADcAAAAtG4iJBI+wj8slXxUvAjsPwAAAD+lAQAAAAAAAAGvCAAA3AAAALCts0/eQ8I/hkysTSG56z8AAAA/pQEAAAAAAAABsAgAANwAAACo7ER7qknCPxC8fGfQf+s/AAAAP8UBAAAAAAAAAbEIAADcAAAAoGpn0kJVwj+sw//8DFDrPwAAAD/FAQAAAAAAAAGyCAAA3AAAAJAnG1WnZsI/fgtf3MI56z8AAAA/xQEAAAAAAAABswgAANwAAACIpT2sP3LCP15jNQ7XKes/AAAAP9QBAAAAAAAAAbQIAADcAAAAWJ3HCKGgwj8+Q0dpGh3rPwAAAD/UAQAAAAAAAAG1CAAA3AAAADgXLw5qw8I/JCNZxF0Q6z8AAAA/8wEAAAAAAAABtggAANwAAAAgUgXoZuDCPwR7L/ZxAOs/AAAAP/MBAAAAAAAAAbcIAADcAAAAAMxs7S8Dwz/u4nx65PbqPwAAAD8DAgAAAAAAAAG4CAAA3AAAANiEZR7FK8M/4tIFKIbw6j8AAAA/AwIAAAAAAAABuQgAANwAAAC4/swjjk7DP9xKyv5W7eo/AAAAPxMCAAAAAAAAAboIAADcAAAAiDXoq7uCwz+mCu603dPqPwAAAD8TAgAAAAAAAAG7CAAA3AAAAFCrlF+1vMM/rJIp3gzX6j8AAAA/MgIAAAAAAAABvAgAANwAAAAsox68FuvDP7yioDBr3eo/AAAAPzICAAAAAAAAAb0IAADcAAAA5NV+8nQ2xD+8oqAwa93qPwAAAD8yAgAAAAAAAAG+CAAA3AAAAKxLK6ZucMQ/zjpTrPjm6j8AAAA/UQIAAAAAAAABvwgAANwAAACEQ7UC0J7EP9xKyv5W7eo/AAAAP1ECAAAAAAAAAcAIAADcAAAAXPytM2XHxD/cSsr+Vu3qPwAAAD9RAgAAAAAAAAHBCAAA3AAAADT0N5DG9cQ/BHsv9nEA6z8AAAA/cAIAAAAAAAABwggAANwAAAAMrTDBWx7FPyQjWcRdEOs/AAAAP3ACAAAAAAAAAcMIAADcAAAA5KS6Hb1MxT84uwtA6xnrPwAAAD9wAgAAAAAAAAHECAAA3AAAANwi3XRVWMU/VNv55Kcm6z8AAAA/gAIAAAAAAAABxQgAANwAAADEHiIjhm/FP4ob1i4hQOs/AAAAP4ACAAAAAAAAAcYIAADcAAAAtNvVpeqAxT+403ZPa1brPwAAAD+fAgAAAAAAAAHHCAAA3AAAAKxZ+PyCjMU/7hNTmeRv6z8AAAA/nwIAAAAAAAAByAgAANwAAACsWfj8gozFPyjcagyNjOs/AAAAP58CAAAAAAAAAckIAADcAAAArBpn0baGxT9SDNADqJ/rPwAAAD+/AgAAAAAAAAHKCAAA3AAAALTb1aXqgMU/ejw1+8Ky6z8AAAA/vwIAAAAAAAABywgAANwAAAC8XbNOUnXFP5zkXsmuwus/AAAAP78CAAAAAAAAAcwIAADcAAAA0GFuoCFexT/qRCm45OjrPwAAAD/OAgAAAAAAAAHNCAAA3AAAANzjS0mJUsU/HoUFAl4C7D8AAAA/zgIAAAAAAAABzggAANwAAAD4qHVvjDXFP1bF4UvXG+w/AAAAP+0CAAAAAAAAAc8IAADcAAAADK0wwVsexT+YFTXorjvsPwAAAD/tAgAAAAAAAAHQCAAA3AAAABgvDmrDEsU/wEWa38lO7D8AAAA//QIAAAAAAAAB0QgAANwAAAAwM8m7kvvEP9xliISGW+w/AAAAP/0CAAAAAAAAAdIIAADcAAAATLlhtsnYxD8YLqD3LnjsPwAAAD8NAwAAAAAAAAHTCAAA3AAAAGw/+rAAtsQ/KsZSc7yB7D8AAAA/DQMAAAAAAAAB1AgAANwAAACcCN8o04HEP2wWpg+Uoew/AAAAPywDAAAAAAAAAdUIAADcAAAAzNHDoKVNxD+CrliLIavsPwAAAD8sAwAAAAAAAAHWCAAA3AAAAPjZOUREH8Q/qN69gjy+7D8AAAA/LAMAAAAAAAAB1wgAANwAAAAsox68FuvDP5RGCwevtOw/AAAAPzwDAAAAAAAAAdgIAADcAAAAUKuUX7W8wz+URgsHr7TsPwAAAD88AwAAAAAAAAHZCAAA3AAAAICzCgNUjsM/lEYLB6+07D8AAAA/WwMAAAAAAAAB2ggAANwAAACou4Cm8l/DP3Ke4TjDpOw/AAAAP1sDAAAAAAAAAdsIAADcAAAA1MP2SZExwz9sFqYPlKHsPwAAAD9qAwAAAAAAAAHcCAAA3AAAAPwK/hj8CMM/Zo5q5mSe7D8AAAA/agMAAAAAAAAB3QgAANwAAAAgUgXoZuDCP1L2t2rXlOw/AAAAP28DAAAAAAAAAd4IAADcAAAAOBcvDmrDwj9gBi+9NZvsPwAAAD9vAwAAAAAAAAHfCAAA3AAAAGgfpbEIlcI/ONbJxRqI7D8AAAA/jgMAAAAAAAAB4AgAANwAAABwoYJacInCPyrGUnO8gew/AAAAP44DAAAAAAAAAeEIAADcAAAAgOTO1wt4wj8qxlJzvIHsPwAAAD+eAwAAAAAAAAHiCAAA3AAAAIilPaw/csI/KsZSc7yB7D8AAAA/ngMAAAAAAAAB4wgAANwAAACU6Ikp22DCPwKW7Xuhbuw/AAAAP54DAAAAAAAAAeQIAADcAAAAoGpn0kJVwj+mJaw6DULsPwAAAD+uAwAAAAAAAAHlCAAA3AAAAKBqZ9JCVcI/piWsOg1C7D8AAAA/zQMAAAAAAAAB5ggAANwAAACgamfSQlXCP6YlrDoNQuw/AAAAP80DAAAAAAAAAecIAADcAAAAoGpn0kJVwj+mJaw6DULsPwAAAD/NAwAAAAAAAAHoCAAA3AAAAMC8mXkWnMc/Hpsdmy4N6z8AAAA/AAAAAAAAAAAB6QgAANwAAADAvJl5FpzHPx6bHZsuDes/AAAAPxAAAAAAAAAAAeoIAADcAAAAwLyZeRacxz8emx2bLg3rPwAAAD8QAAAAAAAAAAHrCAAA3AAAAMC8mXkWnMc/Hpsdmy4N6z8AAAA/IAAAAAAAAAAB7AgAANwAAADAvJl5FpzHPx6bHZsuDes/AAAAPyAAAAAAAAAAAe0IAADcAAAAwLyZeRacxz8emx2bLg3rPwAAAD8gAAAAAAAAAAHuCAAA3AAAAMC8mXkWnMc/Hpsdmy4N6z8AAAA/IAAAAAAAAAAB7wgAANwAAADAvJl5FpzHPx6bHZsuDes/AAAAPz8AAAAAAAAAAfAIAADcAAAAmLQj1nfKxz/ae6AdV2brPwAAAD9OAAAAAAAAAAHxCAAA3AAAAHgui9tA7cc/ELx8Z9B/6z8AAAA/TgAAAAAAAAAB8ggAANwAAABMJhU4ohvIP0qElNp4nOs/AAAAP24AAAAAAAAAAfMIAADcAAAAEBrkQjRhyD+GTKxNIbnrPwAAAD9uAAAAAAAAAAH0CAAA3AAAANhQ/8phlcg/ziQ7Eyjc6z8AAAA/bgAAAAAAAAAB9QgAANwAAACwSIknw8PIP/zc2zNy8us/AAAAP40AAAAAAAAAAfYIAADcAAAAmINfAcDgyD9KtWr5eBXsPwAAAD+NAAAAAAAAAAH3CAAA3AAAAHy+Ndu8/cg/jAW+lVA17D8AAAA/nQAAAAAAAAAB+AgAANwAAABcOJ3ghSDJP8bN1Qj5Uew/AAAAP50AAAAAAAAAAfkIAADcAAAARDTijrY3yT8Clu17oW7sPwAAAD+sAAAAAAAAAAH6CAAA3AAAADAwJz3nTsk/TG58QaiR7D8AAAA/rAAAAAAAAAAB+wgAANwAAAAUa/0W5GvJP2wWpg+Uoew/AAAAP7wAAAAAAAAAAfwIAADcAAAABCixmUh9yT+azkYw3rfsPwAAAD+8AAAAAAAAAAH9CAAA3AAAAPQj9kd5lMk/0A4jelfR7D8AAAA/2wAAAAAAAAAB/ggAANwAAADcHzv2qavJP/7Gw5qh5+w/AAAAP9sAAAAAAAAAAf8IAADcAAAAvJmi+3LOyT8wf2S76/3sPwAAAD/rAAAAAAAAAAEACQAA3AAAAJRSmywI98k/bkd8LpQa7T8AAAA/6wAAAAAAAAABAQkAANwAAAB8jXEGBRTKP5J34SWvLe0/AAAAP/oAAAAAAAAAAQIJAADcAAAAZIm2tDUryj+2Hwv0mj3tPwAAAD/6AAAAAAAAAAEDCQAA3AAAAFgH2QvONso/wi+CRvlD7T8AAAA/GgEAAAAAAAABBAkAANwAAABURmo3mjzKP9bHNMKGTe0/AAAAPxoBAAAAAAAAAQUJAADcAAAAVEZqN5o8yj/WxzTChk3tPwAAAD8pAQAAAAAAAAEGCQAA3AAAAFRGajeaPMo/1sc0woZN7T8AAAA/KQEAAAAAAAABBwkAANwAAABURmo3mjzKP9bHNMKGTe0/AAAAPzkBAAAAAAAAAQgJAADcAAAAzNzueA69yT/i16sU5VPtPwAAAD85AQAAAAAAAAEJCQAA3AAAAMzc7ngOvck/4terFOVT7T8AAAA/RwEAAAAAAAABCgkAANwAAADM3O54Dr3JP+LXqxTlU+0/AAAAP0cBAAAAAAAAAQsJAADcAAAAzNzueA69yT/i16sU5VPtPwAAAD9nAQAAAAAAAAEMCQAA3AAAALjYMyc/1Mk/oIKyi67Q6j8AAAA/AAAAAAAAAAABDQkAANwAAAC42DMnP9TJP6CCsouu0Oo/AAAAPyAAAAAAAAAAAQ4JAADcAAAAuNgzJz/UyT+ggrKLrtDqPwAAAD8gAAAAAAAAAAEPCQAA3AAAALjYMyc/1Mk/oIKyi67Q6j8AAAA/IAAAAAAAAAABEAkAANwAAAAk7dq/S2DJP2TrcDcGLes/AAAAPy8AAAAAAAAAAREJAADcAAAAPLIE5k5DyT+ySzsmPFPrPwAAAD8vAAAAAAAAAAESCQAA3AAAAFR3LgxSJsk//CPK60J26z8AAAA/TwAAAAAAAAABEwkAANwAAABse+ldIQ/JPzJkpjW8j+s/AAAAP08AAAAAAAAAARQJAADcAAAAeP3GBokDyT9mpIJ/NanrPwAAAD9PAAAAAAAAAAEVCQAA3AAAAIhAE4Qk8sg/klwjoH+/6z8AAAA/bgAAAAAAAAABFgkAANwAAACQwvAsjObIP7yMiJea0us/AAAAP24AAAAAAAAAARcJAADcAAAAnETO1fPayD/kvO2OteXrPwAAAD9uAAAAAAAAAAEYCQAA3AAAAKyHGlOPycg/EnWOr//76z8AAAA/fQAAAAAAAAABGQkAANwAAAC4Cfj79r3IP0q1avl4Few/AAAAP40AAAAAAAAAARoJAADcAAAAxIvVpF6yyD9y5c/wkyjsPwAAAD+NAAAAAAAAAAEbCQAA3AAAAMhMRHmSrMg/piWsOg1C7D8AAAA/qwAAAAAAAAABHAkAANwAAADYUP/KYZXIP8BFmt/JTuw/AAAAP6sAAAAAAAAAAR0JAADcAAAA6JNLSP2DyD/i7cOttV7sPwAAAD/KAAAAAAAAAAEeCQAA3AAAAADXl8WYcsg/JD4XSo1+7D8AAAA/ygAAAAAAAAABHwkAANwAAAAIWXVuAGfIP2AGL701m+w/AAAAP8oAAAAAAAAAASAJAADcAAAAENtSF2hbyD+azkYw3rfsPwAAAD/pAAAAAAAAAAEhCQAA3AAAABicweubVcg/yobnUCjO7D8AAAA/6QAAAAAAAAABIgkAANwAAAAgHp+UA0rIP9wemsy11+w/AAAAP+kAAAAAAAAAASMJAADcAAAAJN8NaTdEyD8SX3YWL/HsPwAAAD8IAQAAAAAAAAEkCQAA3AAAACAen5QDSsg/GOexP1707D8AAAA/CAEAAAAAAAABJQkAANwAAAAYnMHrm1XIPxjnsT9e9Ow/AAAAPwgBAAAAAAAAASYJAADcAAAAEBrkQjRhyD8Y57E/XvTsPwAAAD8YAQAAAAAAAAEnCQAA3AAAABAa5EI0Ycg/GOexP1707D8AAAA/GAEAAAAAAAABKAkAANwAAAAQGuRCNGHIPxjnsT9e9Ow/AAAAPxgBAAAAAAAAASkJAADcAAAAEBrkQjRhyD8Y57E/XvTsPwAAAD8YAQAAAAAAAAEqCQAA3AAAABAa5EI0Ycg/GOexP1707D8AAAA/NwEAAAAAAAABKwkAANwAAADkDswg6uLMP6zD//wMUOs/AAAAPwAAAAAAAAAAASwJAADcAAAA5A7MIOrizD+sw//8DFDrPwAAAD8fAAAAAAAAAAEtCQAA3AAAAOQOzCDq4sw/rMP//AxQ6z8AAAA/HwAAAAAAAAABLgkAANwAAADkDswg6uLMP6zD//wMUOs/AAAAPy4AAAAAAAAAAS8JAADcAAAA5A7MIOrizD+sw//8DFDrPwAAAD8uAAAAAAAAAAEwCQAA3AAAAOQOzCDq4sw/rMP//AxQ6z8AAAA/LgAAAAAAAAABMQkAANwAAADkDswg6uLMP6zD//wMUOs/AAAAPy4AAAAAAAAAATIJAADcAAAA5A7MIOrizD+sw//8DFDrPwAAAD8+AAAAAAAAAAEzCQAA3AAAAOQOzCDq4sw/rMP//AxQ6z8AAAA/PgAAAAAAAAABNAkAANwAAADkDswg6uLMP6zD//wMUOs/AAAAPz4AAAAAAAAAATUJAADcAAAA5A7MIOrizD+sw//8DFDrPwAAAD8+AAAAAAAAAAE2CQAA3AAAAOQOzCDq4sw/rMP//AxQ6z8AAAA/XQAAAAAAAAABNwkAANwAAADkDswg6uLMP6zD//wMUOs/AAAAP10AAAAAAAAAATgJAADcAAAA5A7MIOrizD+sw//8DFDrPwAAAD9dAAAAAAAAAAE5CQAA3AAAAOQOzCDq4sw/rMP//AxQ6z8AAAA/fQAAAAAAAAABOgkAANwAAADkDswg6uLMP6zD//wMUOs/AAAAP30AAAAAAAAAATsJAADcAAAA5A7MIOrizD+sw//8DFDrPwAAAD99AAAAAAAAAAE8CQAA3AAAACAb/RVYncw//vLzzEL96j8AAAA/uwAAAAAAAAABPQkAANwAAAA4H7hnJ4bMP9TCjtUn6uo/AAAAP7sAAAAAAAAAAT4JAADcAAAASGIE5cJ0zD/OOlOs+ObqPwAAAD/LAAAAAAAAAAE/CQAA3AAAAGBmvzaSXcw/1MKO1Sfq6j8AAAA/ywAAAAAAAAABQAkAANwAAABo6Jzf+VHMP9xKyv5W7eo/AAAAP8sAAAAAAAAAAUEJAADcAAAAeGp6iGFGzD/+8vPMQv3qPwAAAD/qAAAAAAAAAAFCCQAA3AAAAJTwEoOYI8w/Hpsdmy4N6z8AAAA/6gAAAAAAAAABQwkAANwAAACkM18ANBLMP2TrcDcGLes/AAAAPwkBAAAAAAAAAUQJAADcAAAAuDcaUgP7yz+sw//8DFDrPwAAAD8JAQAAAAAAAAFFCQAA3AAAAMh6Zs+e6cs/2nugHVdm6z8AAAA/CQEAAAAAAAABRgkAANwAAADwwW2eCcHLPwg0QT6hfOs/AAAAPxkBAAAAAAAAAUcJAADcAAAADIeXxAykyz847OFe65LrPwAAAD8ZAQAAAAAAAAFICQAA3AAAABzK40Gokss/UgzQA6if6z8AAAA/OAEAAAAAAAABSQkAANwAAAAcyuNBqJLLP4zU53ZQvOs/AAAAPzgBAAAAAAAAAUoJAADcAAAAIItSFtyMyz/OJDsTKNzrPwAAAD9IAQAAAAAAAAFLCQAA3AAAAChMweoPh8s/DO1ShtD46z8AAAA/SAEAAAAAAAABTAkAANwAAAAoTMHqD4fLP2pdlMdkJew/AAAAP1cBAAAAAAAAAU0JAADcAAAAIItSFtyMyz+6vV62mkvsPwAAAD9XAQAAAAAAAAFOCQAA3AAAABzK40Gokss/HrbbIF577D8AAAA/dwEAAAAAAAABTwkAANwAAAAUCXVtdJjLP2wWpg+Uoew/AAAAP3cBAAAAAAAAAVAJAADcAAAABMYo8Nipyz+uZvmra8HsPwAAAD+GAQAAAAAAAAFRCQAA3AAAAAAFuhulr8s/3B6azLXX7D8AAAA/hgEAAAAAAAABUgkAANwAAAD8Q0tHcbXLPyBv7WiN9+w/AAAAP5YBAAAAAAAAAVMJAADcAAAA9ILccj27yz9Wr8myBhHtPwAAAD+WAQAAAAAAAAFUCQAA3AAAANy9skw62Ms/bkd8LpQa7T8AAAA/pQEAAAAAAAABVQkAANwAAADEuff6au/LP47vpfx/Ku0/AAAAP6UBAAAAAAAAAVYJAADcAAAAtHarfc8AzD+Sd+Elry3tPwAAAD/FAQAAAAAAAAFXCQAA3AAAAKQzXwA0Esw/knfhJa8t7T8AAAA/xQEAAAAAAAABWAkAANwAAACIbjXaMC/MP4ZnatNQJ+0/AAAAP9QBAAAAAAAAAVkJAADcAAAAeGp6iGFGzD9SJ46J1w3tPwAAAD/UAQAAAAAAAAFaCQAA3AAAAGgnLgvGV8w/MH9ku+v97D8AAAA/5AEAAAAAAAABWwkAANwAAABQI3O59m7MP/g+iHFy5Ow/AAAAP+QBAAAAAAAAAVwJAADcAAAAQOAmPFuAzD+8dnD+ycfsPwAAAD8BAgAAAAAAAAFdCQAA3AAAADCd2r6/kcw/eCYdYvKn7D8AAAA/AQIAAAAAAAABXgkAANwAAAAgG/0VWJ3MPyrGUnO8gew/AAAAPwECAAAAAAAAAV8JAADcAAAAIFqOQSSjzD/cZYiEhlvsPwAAAD8gAgAAAAAAAAFgCQAA3AAAABAXQsSItMw/al2Ux2Ql7D8AAAA/IAIAAAAAAAABYQkAANwAAAAQ2LCYvK7MP9w0smWG4us/AAAAPyACAAAAAAAAAWIJAADcAAAAEBdCxIi0zD9eHEdWBqbrPwAAAD9AAgAAAAAAAAFjCQAA3AAAABAXQsSItMw//CPK60J26z8AAAA/QAIAAAAAAAABZAkAANwAAAAIVtPvVLrMP3D754lkM+s/AAAAP0ACAAAAAAAAAWUJAADcAAAAANT1Ru3FzD8Eey/2cQDrPwAAAD9PAgAAAAAAAAFmCQAA3AAAAPgSh3K5y8w/hGLE5vHD6j8AAAA/TwIAAAAAAAABZwkAANwAAAD4EodyucvMP0qarHNJp+o/AAAAP28CAAAAAAAAAWgJAADcAAAA8JCpyVHXzD8ISlnXcYfqPwAAAD9vAgAAAAAAAAFpCQAA3AAAAPRRGJ6F0cw/2JG4tidx6j8AAAA/bwIAAAAAAAABagkAANwAAADozzr1Hd3MP8yBQWTJauo/AAAAP34CAAAAAAAAAWsJAADcAAAA6M869R3dzD+46Y7oO2HqPwAAAD9+AgAAAAAAAAFsCQAA3AAAAOjPOvUd3cw/uOmO6Dth6j8AAAA/fgIAAAAAAAABbQkAANwAAADwkKnJUdfMP7jpjug7Yeo/AAAAP34CAAAAAAAAAW4JAADcAAAA8JCpyVHXzD+46Y7oO2HqPwAAAD+dAgAAAAAAAAFvCQAA3AAAAPCQqclR18w/uOmO6Dth6j8AAAA/nQIAAAAAAAABcAkAANwAAADwkKnJUdfMP7jpjug7Yeo/AAAAP60CAAAAAAAAAXEJAADcAAAA8JCpyVHXzD+46Y7oO2HqPwAAAD+tAgAAAAAAAAFyCQAA3AAAAPCQqclR18w/csoRa2S66j8AAAA/3AIAAAAAAAABcwkAANwAAAD0URiehdHMP7yioDBr3eo/AAAAP9wCAAAAAAAAAXQJAADcAAAA6M869R3dzD/2arijE/rqPwAAAD/cAgAAAAAAAAF1CQAA3AAAAOBNXUy26Mw/PkNHaRod6z8AAAA/+wIAAAAAAAABdgkAANwAAADYjO53gu7MP6zD//wMUOs/AAAAP/sCAAAAAAAAAXcJAADcAAAAyEmi+ub/zD/0m47CE3PrPwAAAD/7AgAAAAAAAAF4CQAA3AAAAMiIMyazBc0/SoSU2nic6z8AAAA/CwMAAAAAAAABeQkAANwAAADIiDMmswXNP5zkXsmuwus/AAAAPwsDAAAAAAAAAXoJAADcAAAAyIgzJrMFzT8GZRddofXrPwAAAD8qAwAAAAAAAAF7CQAA3AAAAMiIMyazBc0/UD2mIqgY7D8AAAA/KgMAAAAAAAABfAkAANwAAADISaL65v/MP5gVNeiuO+w/AAAAPzoDAAAAAAAAAX0JAADcAAAAyEmi+ub/zD/i7cOttV7sPwAAAD86AwAAAAAAAAF+CQAA3AAAAMwKEc8a+sw/RuZAGHmO7D8AAAA/SQMAAAAAAAABfwkAANwAAAC8x8RRfwvNP7x2cP7Jx+w/AAAAP0kDAAAAAAAAAYAJAADcAAAAuEXnqBcXzT8wf2S76/3sPwAAAD9pAwAAAAAAAAGBCQAA3AAAAKgCmyt8KM0/knfhJa8t7T8AAAA/aQMAAAAAAAABggkAANwAAACgQSxXSC7NP+LXqxTlU+0/AAAAP2kDAAAAAAAAAYMJAADcAAAAmL9OruA5zT8yOHYDG3rtPwAAAD+IAwAAAAAAAAGECQAA3AAAAIg9cQV5Rc0/iiB8G4Cj7T8AAAA/iAMAAAAAAAABhQkAANwAAACAu5NcEVHNP8pwz7dXw+0/AAAAP4gDAAAAAAAAAYYJAADcAAAAcHhH33VizT8KwSJUL+PtPwAAAD+nAwAAAAAAAAGHCQAA3AAAAGi32ApCaM0/XiHtQmUJ7j8AAAA/pwMAAAAAAAABiAkAANwAAABg9mk2Dm7NP76RLoT5Ne4/AAAAP6cDAAAAAAAAAYkJAADcAAAAXHSMjaZ5zT8eiqvuvGXuPwAAAD+3AwAAAAAAAAGKCQAA3AAAAEBw0TvXkM0/Ytr+ipSF7j8AAAA/twMAAAAAAAABiwkAANwAAAA47vOSb5zNP7I6yXnKq+4/AAAAP9YDAAAAAAAAAYwJAADcAAAAMGwW6geozT8eu4ENvd7uPwAAAD/WAwAAAAAAAAGNCQAA3AAAACTqOEGgs80/hjs6oa8R7z8AAAA/1gMAAAAAAAABjgkAANwAAAAYaFuYOL/NP8qLjT2HMe8/AAAAP/UDAAAAAAAAAY8JAADcAAAAFKfswwTFzT8O3ODZXlHvPwAAAD/1AwAAAAAAAAGQCQAA3AAAABDmfe/Qys0/OpSB+qhn7z8AAAA/9QMAAAAAAAABkQkAANwAAAAEZKBGadbNP3ZcmW1RhO8/AAAAPxMEAAAAAAAAAZIJAADcAAAA+OHCnQHizT+yJLHg+aDvPwAAAD8TBAAAAAAAAAGTCQAA3AAAAOxf5fSZ7c0/2lQW2BS07z8AAAA/EwQAAAAAAAABlAkAANwAAADsX+X0me3NP/78P6YAxO8/AAAAPyMEAAAAAAAAAZUJAADcAAAA6J52IGbzzT8KDbf4XsrvPwAAAD8jBAAAAAAAAAGWCQAA3AAAAOTdB0wy+c0/Gh0uS73Q7z8AAAA/IwQAAAAAAAABlwkAANwAAADonnYgZvPNPyYtpZ0b1+8/AAAAP0IEAAAAAAAAAZgJAADcAAAA6J52IGbzzT8qteDGStrvPwAAAD9CBAAAAAAAAAGZCQAA3AAAAOiediBm880/KrXgxkra7z8AAAA/QgQAAAAAAAABmgkAANwAAADonnYgZvPNPyq14MZK2u8/AAAAP2IEAAAAAAAAAZsJAADcAAAA6J52IGbzzT8qteDGStrvPwAAAD9iBAAAAAAAAAGcCQAA3AAAAOiediBm880/KrXgxkra7z8AAAA/YgQAAAAAAAABnQkAANwAAADonnYgZvPNPyq14MZK2u8/AAAAP2IEAAAAAAAAAZ4JAADcAAAA6J52IGbzzT8qteDGStrvPwAAAD9iBAAAAAAAAAGfCQAA3AAAAOiediBm880/KrXgxkra7z8AAAA/YgQAAAAAAAABoAkAANwAAAD44cKdAeLNP1o8q8iUd+8/AAAAP6AEAAAAAAAAAaEJAADcAAAA+OHCnQHizT/SE8lmtjTvPwAAAD+gBAAAAAAAAAGiCQAA3AAAAOiediBm880/MlM0iUro7j8AAAA/sAQAAAAAAAABowkAANwAAADk3QdMMvnNPzqqmZN5cu4/AAAAP7AEAAAAAAAAAaQJAADcAAAAFKfswwTFzT9KiTrH1//tPwAAAD/PBAAAAAAAAAGlCQAA3AAAABSn7MMExc0/Sok6x9f/7T8AAAA/zwQAAAAAAAABpgkAANwAAAAUp+zDBMXNP0qJOsfX/+0/AAAAP88EAAAAAAAAAacJAADcAAAAFKfswwTFzT9KiTrH1//tPwAAAD/fBAAAAAAAAAGoCQAA3AAAAD/cd3hNpuY/5sMTYmnG4z8AAAA/AAAAAAAAAAABqQkAANwAAACZUb2T3YfmP+bDE2JpxuM/AAAAPx8AAAAAAAAAAaoJAADcAAAAmVG9k92H5j/mwxNiacbjPwAAAD8fAAAAAAAAAAGrCQAA3AAAAJlRvZPdh+Y/5sMTYmnG4z8AAAA/HwAAAAAAAAABrAkAANwAAACZUb2T3YfmP+bDE2JpxuM/AAAAPz4AAAAAAAAAAa0JAADcAAAAq5QJEXl25j/CTMCyfS/kPwAAAD8+AAAAAAAAAAGuCQAA3AAAAOtEJQYGdeY/QGUrwv1r5D8AAAA/PgAAAAAAAAABrwkAANwAAAAt9UD7knPmP8B9ltF9qOQ/AAAAP14AAAAAAAAAAbAJAADcAAAA60QlBgZ15j9gPiuv6fTkPwAAAD9eAAAAAAAAAAGxCQAA3AAAAGnk7Rvsd+Y/5N7R55g05T8AAAA/bQAAAAAAAAABsgkAANwAAABjI39HuH3mP3SP73KmeuU/AAAAP20AAAAAAAAAAbMJAADcAAAAmVG9k92H5j8mYPuicM3lPwAAAD9tAAAAAAAAAAG0CQAA3AAAANF/+98CkuY/thAZLn4T5j8AAAA/jQAAAAAAAAABtQkAANwAAAAHrjksKJzmPy6hSBTPTOY/AAAAP40AAAAAAAAAAbYJAADcAAAAA+3KV/Sh5j+EiU4sNHbmPwAAAD+NAAAAAAAAAAG3CQAA3AAAAH+Mk23apOY/rrmzI0+J5j8AAAA/rAAAAAAAAAABuAkAANwAAAC7e0COM6nmP9Bh3fE6meY/AAAAP6wAAAAAAAAAAbkJAADcAAAAu3tAjjOp5j/k+Y9tyKLmPwAAAD+sAAAAAAAAAAG6CQAA3AAAAH+Mk23apOY/5PmPbcii5j8AAAA/rAAAAAAAAAABuwkAANwAAADBPK9iZ6PmP+T5j23IouY/AAAAP8sAAAAAAAAAAbwJAADcAAAAA+3KV/Sh5j9qaWCHd2nmPwAAAD/LAAAAAAAAAAG9CQAA3AAAAEOd5kyBoOY/EoFabxJA5j8AAAA/2wAAAAAAAAABvgkAANwAAACFTQJCDp/mP6gAotsfDeY/AAAAP9sAAAAAAAAAAb8JAADcAAAAx/0dN5ud5j8QyEgn48PlPwAAAD/6AAAAAAAAAAHACQAA3AAAAMf9HTebneY/ljcZQZKK5T8AAAA/+gAAAAAAAAABwQkAANwAAABJXlUhtZrmPyy3YK2fV+U/AAAAP/oAAAAAAAAAAcIJAADcAAAASV5VIbWa5j/eVpa+aTHlPwAAAD8ZAQAAAAAAAAHDCQAA3AAAAAeuOSwonOY/lH4H+WIO5T8AAAA/GQEAAAAAAAABxAkAANwAAABJXlUhtZrmPzCGio6f3uQ/AAAAPxkBAAAAAAAAAcUJAADcAAAAx/0dN5ud5j/WFUlNC7LkPwAAAD84AQAAAAAAAAHGCQAA3AAAAH+Mk23apOY/grV+XtWL5D8AAAA/OAEAAAAAAAABxwkAANwAAAD3au2ujK3mP0btZussb+Q/AAAAPzgBAAAAAAAAAcgJAADcAAAA8al+2liz5j8MJU94hFLkPwAAAD9IAQAAAAAAAAHJCQAA3AAAAO3oDwYlueY//hTYJSZM5D8AAAA/SAEAAAAAAAABygkAANwAAACld4U8ZMDmP+p8JaqYQuQ/AAAAP2cBAAAAAAAAAcsJAADcAAAAobYWaDDG5j/qfCWqmELkPwAAAD9nAQAAAAAAAAHMCQAA3AAAAN2lw4iJyuY/6nwlqphC5D8AAAA/dwEAAAAAAAABzQkAANwAAAAZlXCp4s7mP3wtQzWmiOQ/AAAAP3cBAAAAAAAAAc4JAADcAAAA1+RUtFXQ5j+69VqoTqXkPwAAAD+HAQAAAAAAAAHPCQAA3AAAAFWEHco70+Y/JHYTPEHY5D8AAAA/hwEAAAAAAAAB0AkAANwAAABPw671B9nmP2xOogFI++Q/AAAAP6YBAAAAAAAAAdEJAADcAAAAB1IkLEfg5j/CNqgZrSTlPwAAAD+mAQAAAAAAAAHSCQAA3AAAAMHgmWKG5+Y/IKfpWkFR5T8AAAA/pgEAAAAAAAAB0wkAANwAAAD9z0aD3+vmP24HtEl3d+U/AAAAP8UBAAAAAAAAAdQJAADcAAAAt168uR7z5j+830IPfprlPwAAAD/FAQAAAAAAAAHVCQAA3AAAALdevLke8+Y/FlCEUBLH5T8AAAA/xQEAAAAAAAAB1gkAANwAAAB1rqDEkfTmP4DQPOQE+uU/AAAAP9UBAAAAAAAAAdcJAADcAAAAOb/zozjw5j/6YGzKVTPmPwAAAD/VAQAAAAAAAAHYCQAA3AAAADm/86M48OY/hIlOLDR25j8AAAA/9AEAAAAAAAAB2QkAANwAAAA5v/OjOPDmP9xxVESZn+Y/AAAAP/QBAAAAAAAAAdoJAADcAAAAt168uR7z5j8kSuMJoMLmPwAAAD/0AQAAAAAAAAHbCQAA3AAAALdevLke8+Y/QGrRrlzP5j8AAAA/EwIAAAAAAAAB3AkAANwAAAA5v/OjOPDmP1QChCrq2OY/AAAAPxMCAAAAAAAAAd0JAADcAAAAvR8rjlLt5j9UAoQq6tjmPwAAAD8TAgAAAAAAAAHeCQAA3AAAAP3PRoPf6+Y/VAKEKurY5j8AAAA/IwIAAAAAAAAB3wkAANwAAAD9z0aD3+vmP/aRQulVrOY/AAAAPzICAAAAAAAAAeAJAADcAAAA/c9Gg9/r5j+UmcV+knzmPwAAAD8yAgAAAAAAAAHhCQAA3AAAAP3PRoPf6+Y/LqFIFM9M5j8AAAA/QgIAAAAAAAAB4gkAANwAAAC9HyuOUu3mP76YVFetFuY/AAAAP0ICAAAAAAAAAeMJAADcAAAA+Q7Yrqvx5j8s6DbMn9DlPwAAAD9hAgAAAAAAAAHkCQAA3AAAALOdTeXq+OY/rM/LvB+U5T8AAAA/YQIAAAAAAAAB5QkAANwAAADtjPoFRP3mP0BPEyktYeU/AAAAP3ECAAAAAAAAAeYJAADcAAAAJbs4UmkH5z/eVpa+aTHlPwAAAD9xAgAAAAAAAAHnCQAA3AAAAJuZkpMbEOc/mgZDIpIR5T8AAAA/gQIAAAAAAAAB6AkAANwAAADTx9DfQBrnP1IutFyL7uQ/AAAAP4ECAAAAAAAAAekJAADcAAAACfYOLGYk5z82Dsa3zuHkPwAAAD+gAgAAAAAAAAHqCQAA3AAAAP9zMYP+L+c/Hu7XEhLV5D8AAAA/oAIAAAAAAAAB6wkAANwAAAA3om/PIzrnPwLO6W1VyOQ/AAAAP6ACAAAAAAAAAewJAADcAAAAr4DJENZC5z/8Ra5EJsXkPwAAAD+vAgAAAAAAAAHtCQAA3AAAAGcPP0cVSuc/4iXAn2m45D8AAAA/rwIAAAAAAAAB7gkAANwAAABhTtBy4U/nP+IlwJ9puOQ/AAAAP88CAAAAAAAAAe8JAADcAAAAXY1hnq1V5z/orfvImLvkPwAAAD/PAgAAAAAAAAHwCQAA3AAAABUc19TsXOc/6K37yJi75D8AAAA/3gIAAAAAAAAB8QkAANwAAABTC4T1RWHnP/a9chv3weQ/AAAAP94CAAAAAAAAAfIJAADcAAAAlbuf6tJf5z8q/k5lcNvkPwAAAD/uAgAAAAAAAAHzCQAA3AAAAA9baAC5Yuc/Ui60XIvu5D8AAAA/7gIAAAAAAAAB9AkAANwAAABNShUhEmfnP2bGZtgY+OQ/AAAAPw0DAAAAAAAAAfUJAADcAAAAiTnCQWtr5z+Ufgf5Yg7lPwAAAD8NAwAAAAAAAAH2CQAA3AAAAAEYHIMddOc/tiYxx04e5T8AAAA/HQMAAAAAAAAB9wkAANwAAAC7ppG5XHvnP95Wlr5pMeU/AAAAPx0DAAAAAAAAAfgJAADcAAAA9ZU+2rV/5z8KDzffs0flPwAAAD8sAwAAAAAAAAH5CQAA3AAAADdGWs9Cfuc/Ji8lhHBU5T8AAAA/LAMAAAAAAAAB+gkAANwAAAD1lT7atX/nP0bXTlJcZOU/AAAAPzwDAAAAAAAAAfsJAADcAAAAs+Ui5SiB5z9uB7RJd3flPwAAAD88AwAAAAAAAAH8CQAA3AAAAPWVPtq1f+c/vN9CD36a5T8AAAA/WwMAAAAAAAAB/QkAANwAAAB59nXEz3znPxZQhFASx+U/AAAAP1sDAAAAAAAAAf4JAADcAAAAu6aRuVx75z9gKBMWGerlPwAAAD9rAwAAAAAAAAH/CQAA3AAAADsHyaN2eOc/lmjvX5ID5j8AAAA/awMAAAAAAAABAAoAANwAAAC/ZwCOkHXnP95AfiWZJuY/AAAAP3sDAAAAAAAAAQEKAADcAAAAv2cAjpB15z8aCZaYQUPmPwAAAD97AwAAAAAAAAECCgAA3AAAAAEYHIMddOc/VNGtC+pf5j8AAAA/mgMAAAAAAAABAwoAANwAAAABGByDHXTnP2ppYId3aeY/AAAAP5oDAAAAAAAAAQQKAADcAAAAARgcgx105z92edfZ1W/mPwAAAD+aAwAAAAAAAAEFCgAA3AAAAEPIN3iqcuc/dnnX2dVv5j8AAAA/mgMAAAAAAAABBgoAANwAAAABGByDHXTnP3Z519nVb+Y/AAAAP5oDAAAAAAAAAQcKAADcAAAAARgcgx105z92edfZ1W/mPwAAAD+pAwAAAAAAAAEICgAA3AAAAAEYHIMddOc/dnnX2dVv5j8AAAA/qQMAAAAAAAABCQoAANwAAAABGByDHXTnP3Z519nVb+Y/AAAAP8kDAAAAAAAAAQoKAADcAAAAJYp0fbEd6D8q/k5lcNvkPwAAAD8AAAAAAAAAAAELCgAA3AAAACWKdH2xHeg/Kv5OZXDb5D8AAAA/EwAAAAAAAAABDAoAANwAAAAlinR9sR3oPyr+TmVw2+Q/AAAAPxMAAAAAAAAAAQ0KAADcAAAAJYp0fbEd6D8q/k5lcNvkPwAAAD8jAAAAAAAAAAEOCgAA3AAAAOPZWIgkH+g/RtdOUlxk5T8AAAA/IwAAAAAAAAABDwoAANwAAADj2ViIJB/oP9T/MLQ6p+U/AAAAPzIAAAAAAAAAARAKAADcAAAAoSk9k5cg6D96SAG71fblPwAAAD8yAAAAAAAAAAERCgAA3AAAAOPZWIgkH+g/WlnpNBlj5j8AAAA/UgAAAAAAAAABEgoAANwAAAChKT2TlyDoPyzSHjPPxeY/AAAAP1IAAAAAAAAAARMKAADcAAAA49lYiCQf6D/sOt3eJiLnPwAAAD9SAAAAAAAAAAEUCgAA3AAAAKEpPZOXIOg/eGO/QAVl5z8AAAA/cQAAAAAAAAABFQoAANwAAABheSGeCiLoPwoU3csSq+c/AAAAP3EAAAAAAAAAARYKAADcAAAAnWjOvmMm6D+exPpWIPHnPwAAAD9xAAAAAAAAAAEXCgAA3AAAAFX3Q/WiLeg/Ku3cuP4z6D8AAAA/kAAAAAAAAAABGAoAANwAAABPNtUgbzPoP4pdHvqSYOg/AAAAP5AAAAAAAAAAARkKAADcAAAAzdWdNlU26D/eRSQS+InoPwAAAD+QAAAAAAAAAAEaCgAA3AAAAAnFSleuOug/DP7EMkKg6D8AAAA/oAAAAAAAAAABGwoAANwAAADHFC9iITzoPyCWd67Pqeg/AAAAP6AAAAAAAAAAARwKAADcAAAAxxQvYiE86D8oHrPX/qzoPwAAAD+/AAAAAAAAAAEdCgAA3AAAAIdkE22UPeg/KB6z1/6s6D8AAAA/vwAAAAAAAAABHgoAANwAAACHZBNtlD3oPyges9f+rOg/AAAAP78AAAAAAAAAAR8KAADcAAAAh2QTbZQ96D8oHrPX/qzoPwAAAD+/AAAAAAAAAAEgCgAA3AAAAIdkE22UPeg/KB6z1/6s6D8AAAA/vwAAAAAAAAABIQoAANwAAACHZBNtlD3oPyges9f+rOg/AAAAP78AAAAAAAAAASIKAADcAAAAzdWdNlU26D8iZaGPzzDoPwAAAD/9AAAAAAAAAAEjCgAA3AAAABVHKAAWL+g/kLSDBMLq5z8AAAA//QAAAAAAAAABJAoAANwAAADdGOqz8CToP+Tjd9T3l+c/AAAAP/0AAAAAAAAAASUKAADcAAAA6ZrHXFgZ6D80E2ykLUXnPwAAAD8dAQAAAAAAAAEmCgAA3AAAAHG8bRumEOg/llLXxsH45j8AAAA/HQEAAAAAAAABJwoAANwAAAB3fdzv2QroP+qBy5b3peY/AAAAPx0BAAAAAAAAASgKAADcAAAAtS345GYJ6D8GceMctDnmPwAAAD8sAQAAAAAAAAEpCgAA3AAAAL3uZrmaA+g/JmD7onDN5T8AAAA/LAEAAAAAAAABKgoAANwAAAB//7mYQf/nP34XK5zVfeU/AAAAP0wBAAAAAAAAASsKAADcAAAAAWDxglv85z8KDzffs0flPwAAAD9MAQAAAAAAAAEsCgAA3AAAAAFg8YJb/Oc/iG6QpgQI5T8AAAA/TAEAAAAAAAABLQoAANwAAAABYPGCW/znPyR2EzxB2OQ/AAAAP2sBAAAAAAAAAS4KAADcAAAAwa/Vjc795z/orfvImLvkPwAAAD9rAQAAAAAAAAEvCgAA3AAAAD1PnqO0AOg/quXjVfCe5D8AAAA/awEAAAAAAAABMAoAANwAAAB5PkvEDQXoP3alBwx3heQ/AAAAP4oBAAAAAAAAATEKAADcAAAA8xylBcAN6D8evQH0EVzkPwAAAD+KAQAAAAAAAAEyCgAA3AAAAOmax1xYGeg/1uRyLgs55D8AAAA/igEAAAAAAAABMwoAANwAAADdGOqz8CToP3h0Me12DOQ/AAAAP5oBAAAAAAAAATQKAADcAAAAzdWdNlU26D8wnKIncOnjPwAAAD+aAQAAAAAAAAE1CgAA3AAAAP9Cba5GRug/1Cth5tu84z8AAAA/uQEAAAAAAAABNgoAANwAAABrn+lGkVroP5zrhJxio+M/AAAAP7kBAAAAAAAAATcKAADcAAAAH23wqJxn6D9uM+R7GI3jPwAAAD+5AQAAAAAAAAE4CgAA3AAAANU69wqodOg/YCNtKbqG4z8AAAA/2AEAAAAAAAABOQoAANwAAABNGVFMWn3oP5DbDUoEneM/AAAAP9gBAAAAAAAAAToKAADcAAAAg0ePmH+H6D+o+/vuwKnjPwAAAD/YAQAAAAAAAAE7CgAA3AAAADUVlvqKlOg/8EtPi5jJ4z8AAAA/9wEAAAAAAAABPAoAANwAAABngmVyfKToPyKMK9UR4+M/AAAAP/cBAAAAAAAAAT0KAADcAAAAG1Bs1Iex6D94dDHtdgzkPwAAAD/3AQAAAAAAAAE+CgAA3AAAABeP/f9Tt+g/0Fw3Bdw15D8AAAA/JQIAAAAAAAABPwoAANwAAACTLsYVOrroP0BlK8L9a+Q/AAAAPyUCAAAAAAAAAUAKAADcAAAA1d7hCse46D+q5eNV8J7kPwAAAD8lAgAAAAAAAAFBCgAA3AAAANXe4QrHuOg/Hu7XEhLV5D8AAAA/NAIAAAAAAAABQgoAANwAAACZ7zTqbbToP5R+B/liDuU/AAAAPzQCAAAAAAAAAUMKAADcAAAAIRHbqLur6D/+/r+MVUHlPwAAAD9UAgAAAAAAAAFECgAA3AAAAKkygWcJo+g/QE8TKS1h5T8AAAA/VAIAAAAAAAABRQoAANwAAAB3xbHvF5PoP4onou4zhOU/AAAAP1QCAAAAAAAAAUYKAADcAAAARVjidyaD6D/ch2zdaarlPwAAAD9zAgAAAAAAAAFHCgAA3AAAABfrEgA1c+g/JmD7onDN5T8AAAA/cwIAAAAAAAABSAoAANwAAABl3npyXWDoP1qg1+zp5uU/AAAAP3MCAAAAAAAAAUkKAADcAAAA+YH+2RJM6D+A0DzkBPrlPwAAAD+SAgAAAAAAAAFKCgAA3AAAAAnFSleuOug/onhmsvAJ5j8AAAA/kgIAAAAAAAABSwoAANwAAAAZCJfUSSnoP7CI3QRPEOY/AAAAP5ICAAAAAAAAAUwKAADcAAAAKUvjUeUX6D+2EBkufhPmPwAAAD+iAgAAAAAAAAFNCgAA3AAAAPfdE9rzB+g/vphUV60W5j8AAAA/ogIAAAAAAAABTgoAANwAAAAHIWBXj/bnP6J4ZrLwCeY/AAAAP8ECAAAAAAAAAU8KAADcAAAA0fIhC2rs5z96SAG71fblPwAAAD/BAgAAAAAAAAFQCgAA3AAAANHyIQtq7Oc/ekgBu9X25T8AAAA/wQIAAAAAAAABUQoAANwAAADR8iELauznP3pIAbvV9uU/AAAAP+ACAAAAAAAAAVIKAADcAAAA0fIhC2rs5z96SAG71fblPwAAAD/gAgAAAAAAAAFTCgAA3AAAANMJMzbwiuk/1Cth5tu84z8AAAA/AAAAAAAAAAABVAoAANwAAADTCTM28IrpP9QrYebbvOM/AAAAPyAAAAAAAAAAAVUKAADcAAAA0wkzNvCK6T/UK2Hm27zjPwAAAD8gAAAAAAAAAAFWCgAA3AAAADF/eFGAbOk/vJOuak6z4z8AAAA/IAAAAAAAAAABVwoAANwAAAA5AVb652DpP7yTrmpOs+M/AAAAPz8AAAAAAAAAAVgKAADcAAAAx+NqjWlS6T/UK2Hm27zjPwAAAD8/AAAAAAAAAAFZCgAA3AAAAE8FEUy3Sek/5sMTYmnG4z8AAAA/PwAAAAAAAAABWgoAANwAAABZh+70Hj7pPxZ8tIKz3OM/AAAAP14AAAAAAAAAAVsKAADcAAAA4aiUs2w16T9gVENIuv/jPwAAAD9eAAAAAAAAAAFcCgAA3AAAACkaH30tLuk/ytT726wy5D8AAAA/XgAAAAAAAAABXQoAANwAAAB1TBgbIiHpP0x1ohRccuQ/AAAAP24AAAAAAAAAAV4KAADcAAAA/W2+2W8Y6T/WFUlNC7LkPwAAAD99AAAAAAAAAAFfCgAA3AAAAEHfSKMwEek/Ui60XIvu5D8AAAA/fQAAAAAAAAABYAoAANwAAADNAO9hfgjpP9bOWpU6LuU/AAAAP40AAAAAAAAAAWEKAADcAAAA0cFdNrIC6T9U58WkumrlPwAAAD+NAAAAAAAAAAFiCgAA3AAAANHBXTayAuk/3Ids3Wmq5T8AAAA/rAAAAAAAAAABYwoAANwAAADNAO9hfgjpP0yQYJqL4OU/AAAAP6wAAAAAAAAAAWQKAADcAAAAhY9kmL0P6T+2EBkufhPmPwAAAD+sAAAAAAAAAAFlCgAA3AAAAHsNh+9VG+k/AOmn84Q25j8AAAA/ywAAAAAAAAABZgoAANwAAACxO8U7eyXpPzQphD3+T+Y/AAAAP8sAAAAAAAAAAWcKAADcAAAApbnnkhMx6T9U0a0L6l/mPwAAAD/LAAAAAAAAAAFoCgAA3AAAAFmH7vQePuk/WlnpNBlj5j8AAAA/6wAAAAAAAAABaQoAANwAAADRZUg20UbpP05JcuK6XOY/AAAAP+sAAAAAAAAAAWoKAADcAAAAx+NqjWlS6T80KYQ9/k/mPwAAAD/rAAAAAAAAAAFrCgAA3AAAAP0RqdmOXOk/AOmn84Q25j8AAAA/+gAAAAAAAAABbAoAANwAAAB18AIbQWXpP8QgkIDcGeY/AAAAP/oAAAAAAAAAAW0KAADcAAAAa24lctlw6T9gKBMWGerlPwAAAD8aAQAAAAAAAAFuCgAA3AAAAF/sR8lxfOk/8B8fWfez5T8AAAA/GgEAAAAAAAABbwoAANwAAABXamogCojpP3SP73KmeuU/AAAAPxoBAAAAAAAAAXAKAADcAAAADfnfVkmP6T8Ul3II40rlPwAAAD85AQAAAAAAAAFxCgAA3AAAAIXXOZj7l+k/lH4H+WIO5T8AAAA/OQEAAAAAAAABcgoAANwAAADDxua4VJzpPxZmnOni0eQ/AAAAPzkBAAAAAAAAAXMKAADcAAAAgRbLw8ed6T+kXagswZvkPwAAAD9IAQAAAAAAAAF0CgAA3AAAAP21k9mtoOk/GDXGyuJY5D8AAAA/SAEAAAAAAAABdQoAANwAAABBZq/OOp/pP660DTfwJeQ/AAAAP2gBAAAAAAAAAXYKAADcAAAABXcCruGa6T9ENFWj/fLjPwAAAD9oAQAAAAAAAAF3CgAA3AAAAAs4cYIVlek/5sMTYmnG4z8AAAA/dwEAAAAAAAABeAoAANwAAACNmKhsL5LpP5ZjSXMzoOM/AAAAP3cBAAAAAAAAAXkKAADcAAAAV2pqIAqI6T+Q2w1KBJ3jPwAAAD+HAQAAAAAAAAF6CgAA3AAAAJ3b9OnKgOk/gMuW96WW4z8AAAA/hwEAAAAAAAABewoAANwAAABf7EfJcXzpP3pDW852k+M/AAAAP6YBAAAAAAAAAXwKAADcAAAAZ622naV26T+Ay5b3pZbjPwAAAD+mAQAAAAAAAAF9CgAA3AAAAGettp2lduk/gMuW96WW4z8AAAA/pgEAAAAAAAABfgoAANwAAADnDe6Hv3PpP4DLlvelluM/AAAAP8UBAAAAAAAAAX8KAADcAAAA5w3uh79z6T+o+/vuwKnjPwAAAD/FAQAAAAAAAAGACgAA3AAAACm+CX1Mcuk/2rOcDwvA4z8AAAA/xQEAAAAAAAABgQoAANwAAADnDe6Hv3PpPyoUZ/5A5uM/AAAAP+UBAAAAAAAAAYIKAADcAAAAZ622naV26T94dDHtdgzkPwAAAD/lAQAAAAAAAAGDCgAA3AAAAOFMf7OLeek/4vTpgGk/5D8AAAA/5QEAAAAAAAABhAoAANwAAABf7EfJcXzpP1qFGWe6eOQ/AAAAP/QBAAAAAAAAAYUKAADcAAAA34sQ31d/6T/iJcCfabjkPwAAAD/0AQAAAAAAAAGGCgAA3AAAAFsr2fQ9guk/gOZUfdUE5T8AAAA/EgIAAAAAAAABhwoAANwAAACd2/TpyoDpPwoPN9+zR+U/AAAAPxICAAAAAAAAAYgKAADcAAAA34sQ31d/6T+sz8u8H5TlPwAAAD8SAgAAAAAAAAGJCgAA3AAAAN+LEN9Xf+k/JmD7onDN5T8AAAA/IQIAAAAAAAABigoAANwAAABf7EfJcXzpP76YVFetFuY/AAAAPyECAAAAAAAAAYsKAADcAAAAX+xHyXF86T9COfuPXFbmPwAAAD9AAgAAAAAAAAGMCgAA3AAAAN+LEN9Xf+k/5PmPbcii5j8AAAA/QAIAAAAAAAABjQoAANwAAABbK9n0PYLpP2AS+3xI3+Y/AAAAP1ACAAAAAAAAAY4KAADcAAAA18qhCiSF6T+4+gCVrQjnPwAAAD9QAgAAAAAAAAGPCgAA3AAAABW6Tit9iek/DuMGrRIy5z8AAAA/YAIAAAAAAAABkAoAANwAAABPqftL1o3pP1xD0ZtIWOc/AAAAP2ACAAAAAAAAAZEKAADcAAAAjZiobC+S6T+wo5uKfn7nPwAAAD9/AgAAAAAAAAGSCgAA3AAAAMeHVY2Iluk//gNmebSk5z8AAAA/fwIAAAAAAAABkwoAANwAAACF1zmY+5fpP1bsa5EZzuc/AAAAP38CAAAAAAAAAZQKAADcAAAAx4dVjYiW6T+exPpWIPHnPwAAAD+eAgAAAAAAAAGVCgAA3AAAAMeHVY2Iluk/3hRO8/cQ6D8AAAA/ngIAAAAAAAABlgoAANwAAABHJx6jbpnpPxRVKj1xKug/AAAAP54CAAAAAAAAAZcKAADcAAAAw8bmuFSc6T9IlQaH6kPoPwAAAD+9AgAAAAAAAAGYCgAA3AAAAEFmr846n+k/ek2npzRa6D8AAAA/vQIAAAAAAAABmQoAANwAAAD59CQFeqbpP8qtcZZqgOg/AAAAP70CAAAAAAAAAZoKAADcAAAAuUQJEO2n6T/qVZtkVpDoPwAAAD/dAgAAAAAAAAGbCgAA3AAAAPUztjBGrOk/AO5N4OOZ6D8AAAA/3QIAAAAAAAABnAoAANwAAABx035GLK/pPyges9f+rOg/AAAAP90CAAAAAAAAAZ0KAADcAAAArcIrZ4Wz6T88tmVTjLboPwAAAD/sAgAAAAAAAAGeCgAA3AAAAKkBvZJRuek/PLZlU4y26D8AAAA/7AIAAAAAAAABnwoAANwAAADl8Gmzqr3pP0I+oXy7ueg/AAAAPwwDAAAAAAAAAaAKAADcAAAA3y/73nbD6T9CPqF8u7noPwAAAD8MAwAAAAAAAAGhCgAA3AAAAFvPw/Rcxuk/IJZ3rs+p6D8AAAA/DAMAAAAAAAABogoAANwAAACXvnAVtsrpPwZ2iQkTneg/AAAAPysDAAAAAAAAAaMKAADcAAAA060dNg/P6T/eRSQS+InoPwAAAD8rAwAAAAAAAAGkCgAA3AAAAI88k2xO1uk/vp36Qwx66D8AAAA/KwMAAAAAAAABpQoAANwAAABJywijjd3pP3pNp6c0Wug/AAAAP0oDAAAAAAAAAaYKAADcAAAAQQqazlnj6T88hY80jD3oPwAAAD9KAwAAAAAAAAGnCgAA3AAAAH/5Ru+y5+k/AL13weMg6D8AAAA/SgMAAAAAAAABqAoAANwAAAD7mA8FmerpP8BsJCUMAeg/AAAAP1oDAAAAAAAAAakKAADcAAAAdzjYGn/t6T9ohB4Np9fnPwAAAD9aAwAAAAAAAAGqCgAA3AAAADWIvCXy7uk/IKyPR6C05z8AAAA/eQMAAAAAAAABqwoAANwAAAB3ONgaf+3pP9BLxVhqjuc/AAAAP3kDAAAAAAAAAawKAADcAAAAuejzDwzs6T+gkyQ4IHjnPwAAAD95AwAAAAAAAAGtCgAA3AAAAPuYDwWZ6uk/alNI7qZe5z8AAAA/mAMAAAAAAAABrgoAANwAAAC9qWLkP+bpP1AzWknqUec/AAAAP5gDAAAAAAAAAa8KAADcAAAAg7q1w+bh6T86m6fNXEjnPwAAAD+YAwAAAAAAAAGwCgAA3AAAAMkrQI2n2uk/GvN9/3A45z8AAAA/twMAAAAAAAABsQoAANwAAAAPncpWaNPpPwDTj1q0K+c/AAAAP7cDAAAAAAAAAbIKAADcAAAAGx+o/8/H6T/msqG19x7nPwAAAD+3AwAAAAAAAAGzCgAA3AAAAKNATr4dv+k/0BrvOWoV5z8AAAA/xwMAAAAAAAABtAoAANwAAABtEhBy+LTpP8qSsxA7Euc/AAAAP8cDAAAAAAAAAbUKAADcAAAAuUQJEO2n6T/ECnjnCw/nPwAAAD/mAwAAAAAAAAG2CgAA3AAAAAs4cYIVlek/xAp45wsP5z8AAAA/5gMAAAAAAAABtwoAANwAAACd2/TpyoDpP8QKeOcLD+c/AAAAP/YDAAAAAAAAAbgKAADcAAAAby+URg1r6T/YoipjmRjnPwAAAD/2AwAAAAAAAAG5CgAA3AAAAIUzT5jcU+k/CFvLg+Mu5z8AAAA/BgQAAAAAAAABugoAANwAAADd5yXfODvpP0qrHiC7Tuc/AAAAPwYEAAAAAAAAAbsKAADcAAAAsTvFO3sl6T9w24MX1mHnPwAAAD8kBAAAAAAAAAG8CgAA3AAAALE7xTt7Jek/cNuDF9Zh5z8AAAA/JAQAAAAAAAABvQoAANwAAACxO8U7eyXpP3DbgxfWYec/AAAAPyQEAAAAAAAAAb4KAADcAAAAsTvFO3sl6T9w24MX1mHnPwAAAD8kBAAAAAAAAAG/CgAA3AAAANu2YQqBUeo/EN5gwLPO5D8AAAA/AAAAAAAAAAABwAoAANwAAADbtmEKgVHqPxDeYMCzzuQ/AAAAPxAAAAAAAAAAAcEKAADcAAAA27ZhCoFR6j8Q3mDAs87kPwAAAD8QAAAAAAAAAAHCCgAA3AAAANu2YQqBUeo/EN5gwLPO5D8AAAA/LwAAAAAAAAABwwoAANwAAADbtmEKgVHqPxDeYMCzzuQ/AAAAPy8AAAAAAAAAAcQKAADcAAAA27ZhCoFR6j8Q3mDAs87kPwAAAD8vAAAAAAAAAAHFCgAA3AAAANu2YQqBUeo/EN5gwLPO5D8AAAA/LwAAAAAAAAABxgoAANwAAADbtmEKgVHqPxDeYMCzzuQ/AAAAPz8AAAAAAAAAAccKAADcAAAA27ZhCoFR6j8Q3mDAs87kPwAAAD8/AAAAAAAAAAHICgAA3AAAANu2YQqBUeo/EN5gwLPO5D8AAAA/PwAAAAAAAAAByQoAANwAAAB/QRzv8G/qP8I2qBmtJOU/AAAAP14AAAAAAAAAAcoKAADcAAAAc78+Rol76j/WzlqVOi7lPwAAAD99AAAAAAAAAAHLCgAA3AAAAGs9YZ0hh+o/5N7R55g05T8AAAA/fQAAAAAAAAABzAoAANwAAABhu4P0uZLqP+Te0eeYNOU/AAAAP30AAAAAAAAAAc0KAADcAAAA09huYTih6j/y7kg69zrlPwAAAD+dAAAAAAAAAAHOCgAA3AAAAIemdcNDruo//v6/jFVB5T8AAAA/nQAAAAAAAAABzwoAANwAAAD5w2AwwrzqP/h2hGMmPuU/AAAAP50AAAAAAAAAAdAKAADcAAAA64AUsybO6j8KDzffs0flPwAAAD+sAAAAAAAAAAHRCgAA3AAAAJmNrED+4Oo//v6/jFVB5T8AAAA/vAAAAAAAAAAB0goAANwAAAAF6ijZSPXqP/LuSDr3OuU/AAAAP7wAAAAAAAAAAdMKAADcAAAA9abcW60G6z/eVpa+aTHlPwAAAD/LAAAAAAAAAAHUCgAA3AAAACcUrNOeFus/sJ71nR8b5T8AAAA/ywAAAAAAAAAB1QoAANwAAADVIERhdinrP6COfkvBFOU/AAAAP+sAAAAAAAAAAdYKAADcAAAAA82kBDQ/6z+aBkMikhHlPwAAAD/rAAAAAAAAAAHXCgAA3AAAAHPqj3GyTes/jvbLzzML5T8AAAA/+gAAAAAAAAAB2AoAANwAAAClV1/po13rP4DmVH3VBOU/AAAAP/oAAAAAAAAAAdkKAADcAAAA18QuYZVt6z+A5lR91QTlPwAAAD8KAQAAAAAAAAHaCgAA3AAAAMtCUbgtees/iG6QpgQI5T8AAAA/CgEAAAAAAAAB2woAANwAAAADcY8EU4PrP3peGVSmAeU/AAAAPykBAAAAAAAAAdwKAADcAAAAe0/pRQWM6z901t0qd/7kPwAAAD8pAQAAAAAAAAHdCgAA3AAAAHWOenHRkes/bE6iAUj75D8AAAA/KQEAAAAAAAAB3goAANwAAACxfSeSKpbrP1i274W68eQ/AAAAPzkBAAAAAAAAAd8KAADcAAAApftJ6cKh6z9SLrRci+7kPwAAAD85AQAAAAAAAAHgCgAA3AAAAKX7SenCoes/Ui60XIvu5D8AAAA/WAEAAAAAAAAB4QoAANwAAACl+0npwqHrP1IutFyL7uQ/AAAAP1gBAAAAAAAAAeIKAADcAAAApftJ6cKh6z9SLrRci+7kPwAAAD9YAQAAAAAAAAHjCgAA3AAAAPMC8luOwuo/9qK0lcdT4z8AAAA/AAAAAAAAAAAB5AoAANwAAADzAvJbjsLqP/aitJXHU+M/AAAAPxAAAAAAAAAAAeUKAADcAAAA8wLyW47C6j/2orSVx1PjPwAAAD8QAAAAAAAAAAHmCgAA3AAAAPMC8luOwuo/9qK0lcdT4z8AAAA/IAAAAAAAAAAB5woAANwAAADzAvJbjsLqP/aitJXHU+M/AAAAPyAAAAAAAAAAAegKAADcAAAA8wLyW47C6j/2orSVx1PjPwAAAD8gAAAAAAAAAAHpCgAA3AAAAPMC8luOwuo/9qK0lcdT4z8AAAA/IAAAAAAAAAAB6goAANwAAAA1sw1RG8HqP66DNxjwrOM/AAAAPz8AAAAAAAAAAesKAADcAAAAsVLWZgHE6j8cBPCr4t/jPwAAAD9eAAAAAAAAAAHsCgAA3AAAALFS1mYBxOo/Ztx+cekC5D8AAAA/XgAAAAAAAAAB7QoAANwAAAAv8p5858bqP/AEYdPHReQ/AAAAP14AAAAAAAAAAe4KAADcAAAAa+FLnUDL6j+IPbqHBI/kPwAAAD9uAAAAAAAAAAHvCgAA3AAAAGvhS51Ay+o/MIaKjp/e5D8AAAA/fQAAAAAAAAAB8AoAANwAAADrgBSzJs7qP8I2qBmtJOU/AAAAP30AAAAAAAAAAfEKAADcAAAAoQ+K6WXV6j86x9f//V3lPwAAAD+NAAAAAAAAAAHyCgAA3AAAAN3+Ngq/2eo/nL9UasGN5T8AAAA/jQAAAAAAAAAB8woAANwAAAAZ7uMqGN7qP/4vlqtVuuU/AAAAP6wAAAAAAAAAAfQKAADcAAAAV92QS3Hi6j90wMWRpvPlPwAAAD+sAAAAAAAAAAH1CgAA3AAAANN8WWFX5eo/2LhC/Gkj5j8AAAA/rAAAAAAAAAAB9goAANwAAABPHCJ3PejqP0I5+49cVuY/AAAAP8wAAAAAAAAAAfcKAADcAAAAz7vqjCPr6j/EUWaf3JLmPwAAAD/MAAAAAAAAAAH4CgAA3AAAAI0Lz5eW7Oo/JErjCaDC5j8AAAA/zAAAAAAAAAAB+QoAANwAAABLW7OiCe7qP47Km52S9eY/AAAAP9sAAAAAAAAAAfoKAADcAAAAjQvPl5bs6j8A049atCvnPwAAAD/bAAAAAAAAAAH7CgAA3AAAAI0Lz5eW7Oo/VruVchlV5z8AAAA/+gAAAAAAAAAB/AoAANwAAAAJq5etfO/qP5SDreXBcec/AAAAP/oAAAAAAAAAAf0KAADcAAAAiUpgw2Ly6j+qG2BhT3vnPwAAAD8KAQAAAAAAAAH+CgAA3AAAAIlKYMNi8uo/qhtgYU975z8AAAA/CgEAAAAAAAAB/woAANwAAACJSmDDYvLqP6obYGFPe+c/AAAAPxoBAAAAAAAAAQALAADcAAAAiUpgw2Ly6j+qG2BhT3vnPwAAAD8aAQAAAAAAAAEBCwAA3AAAAIlKYMNi8uo/qhtgYU975z8AAAA/GgEAAAAAAAABAgsAANwAAADLbaLjVkvsP2bGZtgY+OQ/AAAAPwAAAAAAAAAAAQMLAADcAAAAy22i41ZL7D9mxmbYGPjkPwAAAD8fAAAAAAAAAAEECwAA3AAAAMttouNWS+w/ZsZm2Bj45D8AAAA/HwAAAAAAAAABBQsAANwAAADLbaLjVkvsP2bGZtgY+OQ/AAAAPx8AAAAAAAAAAQYLAADcAAAAy22i41ZL7D9mxmbYGPjkPwAAAD8uAAAAAAAAAAEHCwAA3AAAAMttouNWS+w/ZsZm2Bj45D8AAAA/LgAAAAAAAAABCAsAANwAAADLbaLjVkvsP2bGZtgY+OQ/AAAAPy4AAAAAAAAAAQkLAADcAAAAy22i41ZL7D9mxmbYGPjkPwAAAD8uAAAAAAAAAAEKCwAA3AAAAMttouNWS+w/ZsZm2Bj45D8AAAA/TgAAAAAAAAABCwsAANwAAADLbaLjVkvsP2bGZtgY+OQ/AAAAP04AAAAAAAAAAQwLAADcAAAAbfhcyMZp7D82Dsa3zuHkPwAAAD9tAAAAAAAAAAENCwAA3AAAACeH0v4Fcew/MIaKjp/e5D8AAAA/bQAAAAAAAAABDgsAANwAAAAfxmMq0nbsPyR2EzxB2OQ/AAAAP4wAAAAAAAAAAQ8LAADcAAAAGwX1VZ587D8WZpzp4tHkPwAAAD+MAAAAAAAAAAEQCwAA3AAAAJXjTpdQhew/EN5gwLPO5D8AAAA/jAAAAAAAAAABEQsAANwAAABNcsTNj4zsPwpWJZeEy+Q/AAAAP5wAAAAAAAAAARILAADcAAAARbFV+VuS7D8WZpzp4tHkPwAAAD+cAAAAAAAAAAETCwAA3AAAAMVQHg9Clew/EN5gwLPO5D8AAAA/nAAAAAAAAAABFAsAANwAAAABQMsvm5nsPwpWJZeEy+Q/AAAAP7sAAAAAAAAAARULAADcAAAAPS94UPSd7D8KViWXhMvkPwAAAD+7AAAAAAAAAAEWCwAA3AAAAPe97YYzpew/9r1yG/fB5D8AAAA/uwAAAAAAAAABFwsAANwAAAAzrZqnjKnsP+41N/LHvuQ/AAAAP9oAAAAAAAAAARgLAADcAAAAr0xjvXKs7D/iJcCfabjkPwAAAD/aAAAAAAAAAAEZCwAA3AAAAK2L9Og+suw/6K37yJi75D8AAAA/2gAAAAAAAAABGgsAANwAAACti/ToPrLsP/a9chv3weQ/AAAAP+oAAAAAAAAAARsLAADcAAAA5XqhCZi27D/8Ra5EJsXkPwAAAD/qAAAAAAAAAAEcCwAA3AAAAGMaah9+uew/ClYll4TL5D8AAAA/6gAAAAAAAAABHQsAANwAAACfCRdA173sPx7u1xIS1eQ/AAAAPwkBAAAAAAAAAR4LAADcAAAAHanfVb3A7D8WZpzp4tHkPwAAAD8JAQAAAAAAAAEfCwAA3AAAAFuYjHYWxew/Hu7XEhLV5D8AAAA/GQEAAAAAAAABIAsAANwAAABT1x2i4srsPxDeYMCzzuQ/AAAAPygBAAAAAAAAASELAADcAAAAy7V345TT7D8KViWXhMvkPwAAAD8oAQAAAAAAAAEiCwAA3AAAAIVE7RnU2uw/ClYll4TL5D8AAAA/OAEAAAAAAAABIwsAANwAAACBg35FoODsPwpWJZeEy+Q/AAAAP1cBAAAAAAAAASQLAADcAAAANxL0e9/n7D8CzultVcjkPwAAAD9XAQAAAAAAAAElCwAA3AAAAC+QFtN38+w/EN5gwLPO5D8AAAA/ZwEAAAAAAAABJgsAANwAAAAjDjkqEP/sPxDeYMCzzuQ/AAAAP2cBAAAAAAAAAScLAADcAAAA19s/jBsM7T8WZpzp4tHkPwAAAD+GAQAAAAAAAAEoCwAA3AAAAA8KfthAFu0/JHYTPEHY5D8AAAA/hgEAAAAAAAABKQsAANwAAABFOLwkZiDtPzYOxrfO4eQ/AAAAP4YBAAAAAAAAASoLAADcAAAAObbee/4r7T8e7tcSEtXkPwAAAD+lAQAAAAAAAAErCwAA3AAAAPNEVLI9M+0/Fmac6eLR5D8AAAA/pQEAAAAAAAABLAsAANwAAAApc5L+Yj3tPxZmnOni0eQ/AAAAP6UBAAAAAAAAAS0LAADcAAAAH/G0VftI7T8Q3mDAs87kPwAAAD/FAQAAAAAAAAEuCwAA3AAAAJfPDpetUe0/As7pbVXI5D8AAAA/xQEAAAAAAAABLwsAANwAAACTDqDCeVftPwLO6W1VyOQ/AAAAP8UBAAAAAAAAATALAADcAAAAyTzeDp9h7T8e7tcSEtXkPwAAAD/UAQAAAAAAAAExCwAA3AAAAEEbOFBRau0/JHYTPEHY5D8AAAA/1AEAAAAAAAABMgsAANwAAAD7qa2GkHHtPx7u1xIS1eQ/AAAAP/QBAAAAAAAAATMLAADcAAAAMdjr0rV77T8Q3mDAs87kPwAAAD/0AQAAAAAAAAE0CwAA3AAAAGcGKh/bhe0/ClYll4TL5D8AAAA/9AEAAAAAAAABNQsAANwAAACdNGhrAJDtPxDeYMCzzuQ/AAAAPwMCAAAAAAAAATYLAADcAAAAV8PdoT+X7T8CzultVcjkPwAAAD8DAgAAAAAAAAE3CwAA3AAAABFSU9h+nu0/EN5gwLPO5D8AAAA/IgIAAAAAAAABOAsAANwAAABNQQD516LtPwpWJZeEy+Q/AAAAPyICAAAAAAAAATkLAADcAAAAR4CRJKSo7T/8Ra5EJsXkPwAAAD8yAgAAAAAAAAE6CwAA3AAAAAEPB1vjr+0/9r1yG/fB5D8AAAA/MgIAAAAAAAABOwsAANwAAAA7/rN7PLTtP+41N/LHvuQ/AAAAP0ICAAAAAAAAATwLAADcAAAAdSzyx2G+7T/8Ra5EJsXkPwAAAD9CAgAAAAAAAAE9CwAA3AAAAK8bn+i6wu0/9r1yG/fB5D8AAAA/YQIAAAAAAAABPgsAANwAAADlSd004MztPx7u1xIS1eQ/AAAAP2ECAAAAAAAAAT8LAADcAAAAn9hSax/U7T8whoqOn97kPwAAAD9hAgAAAAAAAAFACwAA3AAAAFlnyKFe2+0/Kv5OZXDb5D8AAAA/fgIAAAAAAAABQQsAANwAAACTVnXCt9/tPyr+TmVw2+Q/AAAAP34CAAAAAAAAAUILAADcAAAAE/Y92J3i7T8q/k5lcNvkPwAAAD9+AgAAAAAAAAFDCwAA3AAAAIvUlxlQ6+0/TKZ4M1zr5D8AAAA/jgIAAAAAAAABRAsAANwAAAADs/FaAvTtP1IutFyL7uQ/AAAAP44CAAAAAAAAAUULAADcAAAAP6Kee1v47T82Dsa3zuHkPwAAAD+tAgAAAAAAAAFGCwAA3AAAALWA+LwNAe4/WLbvhbrx5D8AAAA/rQIAAAAAAAABRwsAANwAAAAzIMHS8wPuP2bGZtgY+OQ/AAAAP60CAAAAAAAAAUgLAADcAAAALV9S/r8J7j+A5lR91QTlPwAAAD+9AgAAAAAAAAFJCwAA3AAAAOftxzT/EO4/jvbLzzML5T8AAAA/zAIAAAAAAAABSgsAANwAAADhLFlgyxbuP5R+B/liDuU/AAAAP8wCAAAAAAAAAUsLAADcAAAA3Wvqi5cc7j+qFrp08BflPwAAAD/MAgAAAAAAAAFMCwAA3AAAANeqe7djIu4/tiYxx04e5T8AAAA/7AIAAAAAAAABTQsAANwAAADR6QzjLyjuP7Ce9Z0fG+U/AAAAP+wCAAAAAAAAAU4LAADcAAAABxhLL1Uy7j+Ufgf5Yg7lPwAAAD/7AgAAAAAAAAFPCwAA3AAAAEMH+E+uNu4/mgZDIpIR5T8AAAA/+wIAAAAAAAABUAsAANwAAAB7NTac00DuP5oGQyKSEeU/AAAAPxoDAAAAAAAAAVELAADcAAAA8ROQ3YVJ7j+IbpCmBAjlPwAAAD8aAwAAAAAAAAFSCwAA3AAAAO9SIQlST+4/el4ZVKYB5T8AAAA/KgMAAAAAAAABUwsAANwAAAAlgV9Vd1nuP4hukKYECOU/AAAAPyoDAAAAAAAAAVQLAADcAAAAnV+5lili7j96XhlUpgHlPwAAAD86AwAAAAAAAAFVCwAA3AAAAJHd2+3Bbe4/ZsZm2Bj45D8AAAA/OgMAAAAAAAABVgsAANwAAABFq+JPzXruP2A+K6/p9OQ/AAAAP1kDAAAAAAAAAVcLAADcAAAAOykFp2WG7j9gPiuv6fTkPwAAAD9ZAwAAAAAAAAFYCwAA3AAAAC+nJ/79ke4/YD4rr+n05D8AAAA/WQMAAAAAAAABWQsAANwAAAAlJUpVlp3uP3peGVSmAeU/AAAAP2kDAAAAAAAAAVoLAADcAAAAW1OIobun7j+A5lR91QTlPwAAAD9pAwAAAAAAAAFbCwAA3AAAAA8hjwPHtO4/lH4H+WIO5T8AAAA/iAMAAAAAAAABXAsAANwAAADJrwQ6BrzuP6COfkvBFOU/AAAAP4gDAAAAAAAAAV0LAADcAAAAf30LnBHJ7j+gjn5LwRTlPwAAAD+XAwAAAAAAAAFeCwAA3AAAALWrSeg20+4/sJ71nR8b5T8AAAA/lwMAAAAAAAABXwsAANwAAACpKWw/z97uP7YmMcdOHuU/AAAAP6cDAAAAAAAAAWALAADcAAAA31eqi/To7j+wnvWdHxvlPwAAAD+nAwAAAAAAAAFhCwAA3AAAANPVzOKM9O4/wjaoGa0k5T8AAAA/xgMAAAAAAAABYgsAANwAAADLU+85JQDvP8q+40LcJ+U/AAAAP8YDAAAAAAAAAWMLAADcAAAAAYIthkoK7z/CNqgZrSTlPwAAAD/GAwAAAAAAAAFkCwAA3AAAADewa9JvFO8/tiYxx04e5T8AAAA/5gMAAAAAAAABZQsAANwAAADrfXI0eyHvP6oWunTwF+U/AAAAP+YDAAAAAAAAAWYLAADcAAAA4fuUixMt7z+Ufgf5Yg7lPwAAAD/mAwAAAAAAAAFnCwAA3AAAABcq09c4N+8/mgZDIpIR5T8AAAA/9QMAAAAAAAABaAsAANwAAADN99k5RETvP3peGVSmAeU/AAAAP/UDAAAAAAAAAWkLAADcAAAAwXX8kNxP7z96XhlUpgHlPwAAAD8UBAAAAAAAAAFqCwAA3AAAAPmjOt0BWu8/WLbvhbrx5D8AAAA/FAQAAAAAAAABawsAANwAAADtIV00mmXvP0ymeDNc6+Q/AAAAPxQEAAAAAAAAAWwLAADcAAAA459/izJx7z9GHj0KLejkPwAAAD80BAAAAAAAAAFtCwAA3AAAAN3eELf+du8/WLbvhbrx5D8AAAA/NAQAAAAAAAABbgsAANwAAABP/PsjfYXvP2A+K6/p9OQ/AAAAPzQEAAAAAAAAAW8LAADcAAAAA8oChoiS7z9mxmbYGPjkPwAAAD9TBAAAAAAAAAFwCwAA3AAAAPlHJd0gnu8/el4ZVKYB5T8AAAA/UwQAAAAAAAABcQsAANwAAACrFSw/LKvvP5oGQyKSEeU/AAAAP1MEAAAAAAAAAXILAADcAAAA40Nqi1G17z+aBkMikhHlPwAAAD9jBAAAAAAAAAFzCwAA3AAAABlyqNd2v+8/tiYxx04e5T8AAAA/YwQAAAAAAAABdAsAANwAAABPoOYjnMnvP9BGH2wLK+U/AAAAP4IEAAAAAAAAAXULAADcAAAASd93T2jP7z/WzlqVOi7lPwAAAD+CBAAAAAAAAAF2CwAA3AAAAIXOJHDB0+8/8u5IOvc65T8AAAA/kQQAAAAAAAABdwsAANwAAADDvdGQGtjvP/7+v4xVQeU/AAAAP5EEAAAAAAAAAXgLAADcAAAAgQ22m43Z7z/+/r+MVUHlPwAAAD+hBAAAAAAAAAF5CwAA3AAAAIENtpuN2e8//v6/jFVB5T8AAAA/oQQAAAAAAAABegsAANwAAACBDbabjdnvP/7+v4xVQeU/AAAAP6EEAAAAAAAAAXsLAADcAAAAgQ22m43Z7z/+/r+MVUHlPwAAAD+hBAAAAAAAAAs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85|21.762|69.099|38.723|11.26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26494|recordLength=426550|start=0|end=426494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sAAAAe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D1owMAAAAAAAXf////DEFjdGlvblR5cGVWMQEAAAAHdmFsdWVfXwAIAgAAAAAAAAABBQAAAAQAAAAJIgAAAAkjAAAAXmoEAAAAAAAB3P///9////8AAAAAAQYAAAAEAAAACSUAAAAJJgAAAAuDBAAAAAAAAdn////f////AAAAAAEHAAAABAAAAAkoAAAACSkAAAAU2AQAAAAAAAHW////3////wAAAAABCAAAAAQAAAAJKwAAAAksAAAAmVsFAAAAAAAB0////9////8AAAAAAQkAAAAEAAAACS4AAAAJLwAAAIirBQAAAAAAAdD////f////AAAAAAEKAAAABAAAAAkxAAAACTIAAAD4sQUAAAAAAAHN////3////wAAAAABCwAAAAQAAAAJNAAAAAk1AAAAsbgFAAAAAAAByv///9////8AAAAAAQwAAAAEAAAACTcAAAAJOAAAACa6BQAAAAAAAcf////f////AAAAAAENAAAABAAAAAk6AAAACTsAAAC7uwUAAAAAAAHE////3////wAAAAABDgAAAAQAAAAJPQAAAAk+AAAA170FAAAAAAABwf///9////8AAAAAAQ8AAAAEAAAACUAAAAAJQQAAANq/BQAAAAAAAb7////f////AAAAAAEQAAAABAAAAAlDAAAACUQAAACfwQUAAAAAAAG7////3////wAAAAABEQAAAAQAAAAJRgAAAAlHAAAAm8QFAAAAAAABuP///9////8AAAAAARIAAAAEAAAACUkAAAAJSgAAAOXHBQAAAAAAAbX////f////AAAAAAETAAAABAAAAAlMAAAACU0AAABVyQUAAAAAAAGy////3////wAAAAABFAAAAAQAAAAJTwAAAAlQAAAALM0FAAAAAAABr////9////8AAAAAARUAAAAEAAAACVIAAAAJUwAAAPvRBQAAAAAAAaz////f////AAAAAAEWAAAABAAAAAlVAAAACVYAAABu1gUAAAAAAAGp////3////wAAAAABFwAAAAQAAAAJWAAAAAlZAAAAsNgFAAAAAAABpv///9////8AAAAAARgAAAAEAAAACVsAAAAJXAAAAKvaBQAAAAAAAaP////f////AAAAAAEZAAAABAAAAAleAAAACV8AAAAh3wUAAAAAAAGg////3////wAAAAABGgAAAAQAAAAJYQAAAAliAAAA1+AFAAAAAAABnf///9////8AAAAAARsAAAAEAAAACWQAAAAJZQAAALviBQAAAAAAAZr////f////AAAAAAEcAAAABAAAAAlnAAAACWgAAABy5gUAAAAAAAGX////3////wAAAAABHQAAAAQAAAAJagAAAAlrAAAA8egFAAAAAAABlP///9////8AAAAAAR4AAAAEAAAACW0AAAAJbgAAAKUSBgAAAAAAAZH////f////AAAAAAUfAAAAD1BlbkF0dHJpYnV0ZXNWMQoAAAAHX2NvbG9yQQdfY29sb3JSB19jb2xvckcHX2NvbG9yQgpGaXRUb0N1cnZlBkhlaWdodA5JZ25vcmVQcmVzc3VyZQ1Jc0hpZ2hsaWdodGVyBVNoYXBlBVdpZHRoAAAAAAAAAAAEAAICAgIBBgEBDEJydXNoU2hhcGVWMQIAAAAGAgAAAP//AAAAAAAAAAAACEAAAAWQ////DEJydXNoU2hhcGVWMQEAAAAHdmFsdWVfXwAIAgAAAAEAAAAAAAAAAAAIQAUgAAAACklua1RyYWNlVjEDAAAADUxpc3RgMStfaXRlbXMMTGlzdGAxK19zaXplD0xpc3RgMStfdmVyc2lvbgQAABhTaGFyZWQuSW5raW5nLklua1BvaW50W10CAAAACAgCAAAACXEAAACmAAAApgAAAAEiAAAAHwAAAP//AAAAAAAAAAAACEAAAAGO////kP///wEAAAAAAAAAAAAIQAEjAAAAIAAAAAlzAAAAlgAAAJYAAAABJQAAAB8AAAD//wAAAAAAAAAAAAhAAAABjP///5D///8BAAAAAAAAAAAACEABJgAAACAAAAAJdQAAAMgAAADIAAAAASgAAAAfAAAA//8AAAAAAAAAAAAIQAAAAYr///+Q////AQAAAAAAAAAAAAhAASkAAAAgAAAACXcAAAACAQAAAgEAAAErAAAAHwAAAP//AAAAAAAAAAAACEAAAAGI////kP///wEAAAAAAAAAAAAIQAEsAAAAIAAAAAl5AAAAJwAAACcAAAABLgAAAB8AAAD//wAAAAAAAAAAAAhAAAABhv///5D///8BAAAAAAAAAAAACEABLwAAACAAAAAJewAAAB8AAAAfAAAAATEAAAAfAAAA//8AAAAAAAAAAAAIQAAAAYT///+Q////AQAAAAAAAAAAAAhAATIAAAAgAAAACX0AAABKAAAASgAAAAE0AAAAHwAAAP//AAAAAAAAAAAACEAAAAGC////kP///wEAAAAAAAAAAAAIQAE1AAAAIAAAAAl/AAAADgAAAA4AAAABNwAAAB8AAAD//wAAAAAAAAAAAAhAAAABgP///5D///8BAAAAAAAAAAAACEABOAAAACAAAAAJgQAAAAkAAAAJAAAAAToAAAAfAAAA//8AAAAAAAAAAAAIQAAAAX7///+Q////AQAAAAAAAAAAAAhAATsAAAAgAAAACYMAAAASAAAAEgAAAAE9AAAAHwAAAP//AAAAAAAAAAAACEAAAAF8////kP///wEAAAAAAAAAAAAIQAE+AAAAIAAAAAmFAAAAEgAAABIAAAABQAAAAB8AAAD//wAAAAAAAAAAAAhAAAABev///5D///8BAAAAAAAAAAAACEABQQAAACAAAAAJhwAAABkAAAAZAAAAAUMAAAAfAAAA//8AAAAAAAAAAAAIQAAAAXj///+Q////AQAAAAAAAAAAAAhAAUQAAAAgAAAACYkAAAAbAAAAGwAAAAFGAAAAHwAAAP//AAAAAAAAAAAACEAAAAF2////kP///wEAAAAAAAAAAAAIQAFHAAAAIAAAAAmLAAAAPwAAAD8AAAABSQAAAB8AAAD//wAAAAAAAAAAAAhAAAABdP///5D///8BAAAAAAAAAAAACEABSgAAACAAAAAJjQAAABcAAAAXAAAAAUwAAAAfAAAA//8AAAAAAAAAAAAIQAAAAXL///+Q////AQAAAAAAAAAAAAhAAU0AAAAgAAAACY8AAAAgAAAAIAAAAAFPAAAAHwAAAP//AAAAAAAAAAAACEAAAAFw////kP///wEAAAAAAAAAAAAIQAFQAAAAIAAAAAmRAAAALQAAAC0AAAABUgAAAB8AAAD//wAAAAAAAAAAAAhAAAABbv///5D///8BAAAAAAAAAAAACEABUwAAACAAAAAJkwAAAFAAAABQAAAAAVUAAAAfAAAA//8AAAAAAAAAAAAIQAAAAWz///+Q////AQAAAAAAAAAAAAhAAVYAAAAgAAAACZUAAAALAAAACwAAAAFYAAAAHwAAAP//AAAAAAAAAAAACEAAAAFq////kP///wEAAAAAAAAAAAAIQAFZAAAAIAAAAAmXAAAAFgAAABYAAAABWwAAAB8AAAD//wAAAAAAAAAAAAhAAAABaP///5D///8BAAAAAAAAAAAACEABXAAAACAAAAAJmQAAAB4AAAAeAAAAAV4AAAAfAAAA//8AAAAAAAAAAAAIQAAAAWb///+Q////AQAAAAAAAAAAAAhAAV8AAAAgAAAACZsAAAASAAAAEgAAAAFhAAAAHwAAAP//AAAAAAAAAAAACEAAAAFk////kP///wEAAAAAAAAAAAAIQAFiAAAAIAAAAAmdAAAAEgAAABIAAAABZAAAAB8AAAD//wAAAAAAAAAAAAhAAAABYv///5D///8BAAAAAAAAAAAACEABZQAAACAAAAAJnwAAADUAAAA1AAAAAWcAAAAfAAAA//8AAAAAAAAAAAAIQAAAAWD///+Q////AQAAAAAAAAAAAAhAAWgAAAAgAAAACaEAAAAfAAAAHwAAAAFqAAAAHwAAAP//AAAAAAAAAAAACEAAAAFe////kP///wEAAAAAAAAAAAAIQAFrAAAAIAAAAAmjAAAABQAAAAUAAAABbQAAAB8AAAD//wAAAAAAAAAAAAhAAAABXP///5D///8BAAAAAAAAAAAACEABbgAAACAAAAAJpQAAAB8AAAAfAAAAB3EAAAAAAQAAAAABAAAECklua1BvaW50VjEC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NWgdzAAAAAAEAAAAAAQAABApJbmtQb2ludFYxAgA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1qB3UAAAAAAQAAAAABAAAECklua1BvaW50VjECAA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04B3cAAAAAAQAAAAACAAAECklua1BvaW50VjECAA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Df4HeQAAAAABAAAAQAAAAAQKSW5rUG9pbnRWMQIAAAAJrAMAAAmtAwAACa4DAAAJrwMAAAmwAwAACbEDAAAJsgMAAAmzAwAACbQDAAAJtQMAAAm2AwAACbcDAAAJuAMAAAm5AwAACboDAAAJuwMAAAm8AwAACb0DAAAJvgMAAAm/AwAACcADAAAJwQMAAAnCAwAACcMDAAAJxAMAAAnFAwAACcYDAAAJxwMAAAnIAwAACckDAAAJygMAAAnLAwAACcwDAAAJzQMAAAnOAwAACc8DAAAJ0AMAAAnRAwAACdIDAAANGQd7AAAAAAEAAAAgAAAABApJbmtQb2ludFYxAgAAAAnTAwAACdQDAAAJ1QMAAAnWAwAACdcDAAAJ2AMAAAnZAwAACdoDAAAJ2wMAAAncAwAACd0DAAAJ3gMAAAnfAwAACeADAAAJ4QMAAAniAwAACeMDAAAJ5AMAAAnlAwAACeYDAAAJ5wMAAAnoAwAACekDAAAJ6gMAAAnrAwAACewDAAAJ7QMAAAnuAwAACe8DAAAJ8AMAAAnxAwAACgd9AAAAAAEAAACAAAAABApJbmtQb2ludFYxAgA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NNgd/AAAAAAEAAAAQAAAABApJbmtQb2ludFYxAgAAAAk8BAAACT0EAAAJPgQAAAk/BAAACUAEAAAJQQQAAAlCBAAACUMEAAAJRAQAAAlFBAAACUYEAAAJRwQAAAlIBAAACUkEAAANAgeBAAAAAAEAAAAQAAAABApJbmtQb2ludFYxAgAAAAlKBAAACUsEAAAJTAQAAAlNBAAACU4EAAAJTwQAAAlQBAAACVEEAAAJUgQAAA0HB4MAAAAAAQAAACAAAAAECklua1BvaW50VjECAAAACVMEAAAJVAQAAAlVBAAACVYEAAAJVwQAAAlYBAAACVkEAAAJWgQAAAlbBAAACVwEAAAJXQQAAAleBAAACV8EAAAJYAQAAAlhBAAACWIEAAAJYwQAAAlkBAAADQ4HhQAAAAABAAAAIAAAAAQKSW5rUG9pbnRWMQIAAAAJZQQAAAlmBAAACWcEAAAJaAQAAAlpBAAACWoEAAAJawQAAAlsBAAACW0EAAAJbgQAAAlvBAAACXAEAAAJcQQAAAlyBAAACXMEAAAJdAQAAAl1BAAACXYEAAANDgeHAAAAAAEAAAAgAAAABApJbmtQb2ludFYxAgAAAAl3BAAACXgEAAAJeQQAAAl6BAAACXsEAAAJfAQAAAl9BAAACX4EAAAJfwQAAAmABAAACYEEAAAJggQAAAmDBAAACYQEAAAJhQQAAAmGBAAACYcEAAAJiAQAAAmJBAAACYoEAAAJiwQAAAmMBAAACY0EAAAJjgQAAAmPBAAADQcHiQAAAAABAAAAIAAAAAQKSW5rUG9pbnRWMQIAAAAJkAQAAAmRBAAACZIEAAAJkwQAAAmUBAAACZUEAAAJlgQAAAmXBAAACZgEAAAJmQQAAAmaBAAACZsEAAAJnAQAAAmdBAAACZ4EAAAJnwQAAAmgBAAACaEEAAAJogQAAAmjBAAACaQEAAAJpQQAAAmmBAAACacEAAAJqAQAAAmpBAAACaoEAAANBQeLAAAAAAEAAABAAAAABApJbmtQb2ludFYxAgA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oHjQAAAAABAAAAIAAAAAQKSW5rUG9pbnRWMQIAAAAJ6gQAAAnrBAAACewEAAAJ7QQAAAnuBAAACe8EAAAJ8AQAAAnxBAAACfIEAAAJ8wQAAAn0BAAACfUEAAAJ9gQAAAn3BAAACfgEAAAJ+QQAAAn6BAAACfsEAAAJ/AQAAAn9BAAACf4EAAAJ/wQAAAkABQAADQkHjwAAAAABAAAAIAAAAAQKSW5rUG9pbnRWMQIAAAAJAQUAAAkCBQAACQMFAAAJBAUAAAkFBQAACQYFAAAJBwUAAAkIBQAACQkFAAAJCgUAAAkLBQAACQwFAAAJDQUAAAkOBQAACQ8FAAAJEAUAAAkRBQAACRIFAAAJEwUAAAkUBQAACRUFAAAJFgUAAAkXBQAACRgFAAAJGQUAAAkaBQAACRsFAAAJHAUAAAkdBQAACR4FAAAJHwUAAAkgBQAAB5EAAAAAAQAAAEAAAAAECklua1BvaW50VjECAA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DRMHkwAAAAABAAAAgAAAAAQKSW5rUG9pbnRWMQIAAAAJTgUAAAlPBQAACVAFAAAJUQU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DTAHlQAAAAABAAAAEAAAAAQKSW5rUG9pbnRWMQIAAAAJngUAAAmfBQAACaAFAAAJoQUAAAmiBQAACaMFAAAJpAUAAAmlBQAACaYFAAAJpwUAAAmoBQAADQUHlwAAAAABAAAAIAAAAAQKSW5rUG9pbnRWMQIAAAAJqQUAAAmqBQAACasFAAAJrAUAAAmtBQAACa4FAAAJrwUAAAmwBQAACbEFAAAJsgUAAAmzBQAACbQFAAAJtQUAAAm2BQAACbcFAAAJuAUAAAm5BQAACboFAAAJuwUAAAm8BQAACb0FAAAJvgUAAA0KB5kAAAAAAQAAACAAAAAECklua1BvaW50VjECAAAACb8FAAAJwAUAAAnBBQAACcIFAAAJwwUAAAnEBQAACcUFAAAJxgUAAAnHBQAACcgFAAAJyQUAAAnKBQAACcsFAAAJzAUAAAnNBQAACc4FAAAJzwUAAAnQBQAACdEFAAAJ0gUAAAnTBQAACdQFAAAJ1QUAAAnWBQAACdcFAAAJ2AUAAAnZBQAACdoFAAAJ2wUAAAncBQAADQIHmwAAAAABAAAAIAAAAAQKSW5rUG9pbnRWMQIAAAAJ3QUAAAneBQAACd8FAAAJ4AUAAAnhBQAACeIFAAAJ4wUAAAnkBQAACeUFAAAJ5gUAAAnnBQAACegFAAAJ6QUAAAnqBQAACesFAAAJ7AUAAAntBQAACe4FAAANDgedAAAAAAEAAAAgAAAABApJbmtQb2ludFYxAgAAAAnvBQAACfAFAAAJ8QUAAAnyBQAACfMFAAAJ9AUAAAn1BQAACfYFAAAJ9wUAAAn4BQAACfkFAAAJ+gUAAAn7BQAACfwFAAAJ/QUAAAn+BQAACf8FAAAJAAYAAA0OB58AAAAAAQAAAEAAAAAECklua1BvaW50VjECAA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JNQYAAA0LB6EAAAAAAQAAACAAAAAECklua1BvaW50VjECAAAACTYGAAAJNwYAAAk4BgAACTkGAAAJOgYAAAk7BgAACTwGAAAJPQYAAAk+BgAACT8GAAAJQAYAAAlBBgAACUIGAAAJQwYAAAlEBgAACUUGAAAJRgYAAAlHBgAACUgGAAAJSQYAAAlKBgAACUsGAAAJTAYAAAlNBgAACU4GAAAJTwYAAAlQBgAACVEGAAAJUgYAAAlTBgAACVQGAAAKB6MAAAAAAQAAAAgAAAAECklua1BvaW50VjECAAAACVUGAAAJVgYAAAlXBgAACVgGAAAJWQYAAA0DB6UAAAAAAQAAACAAAAAECklua1BvaW50VjECAAAACVoGAAAJWwYAAAlcBgAACV0GAAAJXgYAAAlfBgAACWAGAAAJYQYAAAliBgAACWMGAAAJZAYAAAllBgAACWYGAAAJZwYAAAloBgAACWkGAAAJagYAAAlrBgAACWwGAAAJbQYAAAluBgAACW8GAAAJcAYAAAlxBgAACXIGAAAJcwYAAAl0BgAACXUGAAAJdgYAAAl3BgAACXgGAAAKBaYAAAAKSW5rUG9pbnRWMQQAAAABWAFZDlByZXNzdXJlRmFjdG9yCVRpbWVTdGFtcAAAAAAGBgsQAgAAAACwBWv1r2M/cCryJvet1z8AAAA/AAAAAAAAAAABpwAAAKYAAAAAEV3NWExpPyhJWqBEfdg/AAAAPx8AAAAAAAAAAagAAACmAAAAABFdzVhMaT8oSVqgRH3YPwAAAD8fAAAAAAAAAAGpAAAApgAAAAARXc1YTGk/KElaoER92D8AAAA/HwAAAAAAAAABqgAAAKYAAAAAaikFKhSBP4hYDl3r5Ng/AAAAPy8AAAAAAAAAAasAAACmAAAAwN+b0PXygj+IWA5d6+TYPwAAAD8vAAAAAAAAAAGsAAAApgAAAMDy6o50SYU/QI1T1kjv2D8AAAA/TgAAAAAAAAABrQAAAKYAAABAy4BnjbCGPwjCmE+m+dg/AAAAP04AAAAAAAAAAa4AAACmAAAAQMuAZ42whj9AjVPWSO/YPwAAAD9OAAAAAAAAAAGvAAAApgAAAMCjFkCmF4g/CMKYT6b52D8AAAA/TgAAAAAAAAABsAAAAKYAAAAAfKwYv36JP8D23cgDBNk/AAAAP04AAAAAAAAAAbEAAACmAAAAAPIe5Ipdiz8IwphPpvnYPwAAAD9tAAAAAAAAAAGyAAAApgAAAMBnka9WPI0/QI1T1kjv2D8AAAA/bQAAAAAAAAABswAAAKYAAABgjF4wRAWQP0CNU9ZI79g/AAAAP4wAAAAAAAAAAbQAAACmAAAAwGT0CF1skT8IwphPpvnYPwAAAD+MAAAAAAAAAAG1AAAApgAAAGDuG2icl5I/OGBou74Y2T8AAAA/jAAAAAAAAAABtgAAAKYAAACAFSC6jjqUPzhgaLu+GNk/AAAAP5wAAAAAAAAAAbcAAACmAAAAYIuShVoZlj9w/jcn1zfZPwAAAD+7AAAAAAAAAAG4AAAApgAAAEABBVEm+Jc/MDN9oDRC2T8AAAA/uwAAAAAAAAABuQAAAKYAAAAgd3cc8taZPzAzfaA0Qtk/AAAAP8sAAAAAAAAAAboAAACmAAAAoDtYYZfxmz8wM32gNELZPwAAAD/LAAAAAAAAAAG7AAAApgAAAOBOpx8WSJ4/cP43J9c32T8AAAA/2gAAAAAAAAABvAAAAKYAAABg4oz1cBOgPzAzfaA0Qtk/AAAAP9oAAAAAAAAAAb0AAACmAAAAQB1G29YCoT9g0UwMTWHZPwAAAD/6AAAAAAAAAAG+AAAApgAAAOAwSARQ1KE/4DrX/gd22T8AAAA/+gAAAAAAAAABvwAAAKYAAAAwk7imouGiP1CkYfHCitk/AAAAP/oAAAAAAAAAAcAAAACmAAAAIM5xjAjRoz+QQjFd26nZPwAAAD8ZAQAAAAAAAAHBAAAApgAAAPCSBTyoZqQ/SHd21ji02T8AAAA/GQEAAAAAAAABwgAAAKYAAADQzb4hDlalP0h3dtY4tNk/AAAAPxkBAAAAAAAAAcMAAACmAAAAwAh4B3RFpj+AFUZCUdPZPwAAAD8pAQAAAAAAAAHEAAAApgAAAPD0wnMA+aY/QEqLu67d2T8AAAA/KQEAAAAAAAABxQAAAKYAAADQuVYjoI6nP7CzFa5p8tk/AAAAP0gBAAAAAAAAAcYAAACmAAAAoH7q0j8kqD9w6Fonx/zZPwAAAD9IAQAAAAAAAAHHAAAApgAAACAcx8Xym6g/KB2goCQH2j8AAAA/SAEAAAAAAAAByAAAAKYAAACAuaO4pROpP7CGKpPfG9o/AAAAP2cBAAAAAAAAAckAAACmAAAAYH43aEWpqT+whiqT3xvaPwAAAD9nAQAAAAAAAAHKAAAApgAAANAbFFv4IKo/6CT6/vc62j8AAAA/ZwEAAAAAAAABywAAAKYAAABQLxaEcfKqP2COhPGyT9o/AAAAP4YBAAAAAAAAAcwAAACmAAAAQPSpMxGIqz8Qlt5PhoPaPwAAAD+GAQAAAAAAAAHNAAAApgAAAAC5PeOwHaw/yMojyeON2j8AAAA/hgEAAAAAAAABzgAAAKYAAAAwpYhPPdGsP0g0rrueoto/AAAAP5YBAAAAAAAAAc8AAACmAAAAcJHTu8mErT/AnTiuWbfaPwAAAD+WAQAAAAAAAAHQAAAApgAAAEBWZ2tpGq4/uHBNk8/g2j8AAAA/tQEAAAAAAAAB0QAAAKYAAADQaWmU4uuuP7hwTZPP4No/AAAAP7UBAAAAAAAAAdIAAACmAAAAoC79Q4KBrz+4cE2Tz+DaPwAAAD+1AQAAAAAAAAHTAAAApgAAABihf7Z9KbA/KNrXhYr12j8AAAA/1AEAAAAAAAAB1AAAAKYAAABA0rcHJ7CwP2h4p/GiFNs/AAAAP9QBAAAAAAAAAdUAAACmAAAAEJdLt8ZFsT+YFndduzPbPwAAAD/UAQAAAAAAAAHWAAAApgAAAJA0KKp5vbE/GIABUHZI2z8AAAA/9AEAAAAAAAAB1wAAAKYAAAAIjRe4D2KyP9C0RsnTUts/AAAAP/QBAAAAAAAAAdgAAACmAAAAkOUGxqUGsz+YFndduzPbPwAAAD/0AQAAAAAAAAHZAAAApgAAAKBbLPxrYLM/2OEx5F0p2z8AAAA/AwIAAAAAAAAB2gAAAKYAAAB4IMCrC/azP9jhMeRdKds/AAAAPwMCAAAAAAAAAdsAAACmAAAAkJbl4dFPtD8grexqAB/bPwAAAD8jAgAAAAAAAAHcAAAApgAAAGhbeZFx5bQ/mBZ3Xbsz2z8AAAA/IwIAAAAAAAAB3QAAAKYAAADY+FWEJF21PxiAAVB2SNs/AAAAPyMCAAAAAAAAAd4AAACmAAAAoALXGOHFtT+YFndduzPbPwAAAD9CAgAAAAAAAAHfAAAApgAAABDloPCwELY/qENieEUK2z8AAAA/QgIAAAAAAAAB4AAAAKYAAADQ7iGFbXm2P1BLvNYYPts/AAAAP0ICAAAAAAAAAeEAAACmAAAAQNHrXD3Etj+I6YtCMV3bPwAAAD9hAgAAAAAAAAHiAAAApgAAAADbbPH5LLc/OPHloASR2z8AAAA/YQIAAAAAAAAB4wAAAKYAAADQ5O2FtpW3P4C8oCenhts/AAAAP2ECAAAAAAAAAeQAAACmAAAAmO5uGnP+tz8AUxY17HHbPwAAAD9xAgAAAAAAAAHlAAAApgAAAADROPJCSbg/SB7Ru45n2z8AAAA/cQIAAAAAAAAB5gAAAKYAAAAYR14oCaO4P0ge0buOZ9s/AAAAP5gCAAAAAAAAAecAAACmAAAAML2DXs/8uD/Ih1uuSXzbPwAAAD+YAgAAAAAAAAHoAAAApgAAAPjGBPOLZbk/OPHloASR2z8AAAA/qAIAAAAAAAAB6QAAAKYAAABwZOHlPt25P7BacJO/pds/AAAAP6gCAAAAAAAAAeoAAACmAAAA6AG+2PFUuj/o+D//18TbPwAAAD+3AgAAAAAAAAHrAAAApgAAAEjkh7DBn7o/MMT6hXq62z8AAAA/twIAAAAAAAAB7AAAAKYAAABoWq3mh/m6P6gthXg1z9s/AAAAP9YCAAAAAAAAAe0AAACmAAAA4PeJ2Tpxuz/4JSsaYpvbPwAAAD/WAgAAAAAAAAHuAAAApgAAAPhtrw8By7s/OPHloASR2z8AAAA/1gIAAAAAAAAB7wAAAKYAAABYUHnn0BW8Pzjx5aAEkds/AAAAP/YCAAAAAAAAAfAAAACmAAAAKFr6e41+vD+AvKAnp4bbPwAAAD/2AgAAAAAAAAHxAAAApgAAAPBjexBK57w/gLygJ6eG2z8AAAA/9gIAAAAAAAAB8gAAAKYAAAAI2qBGEEG9P8iHW65JfNs/AAAAPwUDAAAAAAAAAfMAAACmAAAAeHd9OcO4vT9IHtG7jmfbPwAAAD8FAwAAAAAAAAH0AAAApgAAAECB/s1/Ib4/iOmLQjFd2z8AAAA/JQMAAAAAAAAB9QAAAKYAAABosjYfKai+P0ge0buOZ9s/AAAAPyUDAAAAAAAAAfYAAACmAAAA4E8TEtwfvz+I6YtCMV3bPwAAAD8lAwAAAAAAAAH3AAAApgAAAFDt7wSPl78/GIABUHZI2z8AAAA/RAMAAAAAAAAB+AAAAKYAAAAU2UFalxbAP4jpi0IxXds/AAAAP0QDAAAAAAAAAfkAAACmAAAAWIU5YeJowD+I6YtCMV3bPwAAAD9EAwAAAAAAAAH6AAAApgAAAGz7XpeowsA/AFMWNexx2z8AAAA/YwMAAAAAAAAB+wAAAKYAAAAAFPs//QXBP4C8oCenhts/AAAAP2MDAAAAAAAAAfwAAACmAAAARMDyRkhYwT/4JSsaYpvbPwAAAD9jAwAAAAAAAAH9AAAApgAAANTYju+cm8E/eI+1DB2w2z8AAAA/cwMAAAAAAAAB/gAAAKYAAABAu1jHbObBPzDE+oV6uts/AAAAP3MDAAAAAAAAAf8AAACmAAAAVDF+/TJAwj8wxPqFerrbPwAAAD+SAwAAAAAAAAEAAQAApgAAAPQELcFqsMI/6Pg//9fE2z8AAAA/kgMAAAAAAAABAQEAAKYAAACY2NuEoiDDP6gthXg1z9s/AAAAP5IDAAAAAAAAAQIBAACmAAAArE4Bu2h6wz9gYsrxktnbPwAAAD+xAwAAAAAAAAEDAQAApgAAAKCOVCCq28M/4MtU5E3u2z8AAAA/sQMAAAAAAAABBAEAAKYAAABomNW0ZkTEPwg9OTXcNtw/AAAAP7EDAAAAAAAAAQUBAACmAAAA3DWypxm8xD/4D04aUmDcPwAAAD/QAwAAAAAAAAEGAQAApgAAACidvMlHO8U/uESTk69q3D8AAAA/0AMAAAAAAAABBwEAAKYAAABQzvQa8cHFPzCuHYZqf9w/AAAAP9ADAAAAAAAAAQgBAACmAAAA7KGj3igyxj+oF6h4JZTcPwAAAD/gAwAAAAAAAAEJAQAApgAAABDT2y/SuMY/6OJi/8eJ3D8AAAA/4AMAAAAAAAABCgEAAKYAAAA4BBSBez/HP6gXqHgllNw/AAAAP/8DAAAAAAAAAQsBAACmAAAACMmnMBvVxz/gtXfkPbPcPwAAAD//AwAAAAAAAAEMAQAApgAAAAjEDbE/Y8g/0IiMybPc3D8AAAA/DwQAAAAAAAABDQEAAKYAAAAIv3MxZPHIPwgnXDXM+9w/AAAAPw8EAAAAAAAAAQ4BAACmAAAAyMj0xSBayT+IkOYnhxDdPwAAAD8fBAAAAAAAAAEPAQAApgAAAJDSdVrdwsk/wC62k58v3T8AAAA/HwQAAAAAAAABEAEAAKYAAADgOYB8C0LKPwj6cBpCJd0/AAAAPz4EAAAAAAAAAREBAACmAAAALKGKnjnByj9QxSuh5BrdPwAAAD8+BAAAAAAAAAESAQAApgAAACic8B5eT8s/gGP7DP053T8AAAA/PgQAAAAAAAABEwEAAKYAAABQzShwB9bLPwj6cBpCJd0/AAAAP10EAAAAAAAAARQBAACmAAAAnDQzkjVVzD84mECGWkTdPwAAAD9dBAAAAAAAAAEVAQAApgAAABDSD4XozMw/+MyF/7dO3T8AAAA/XQQAAAAAAAABFgEAAKYAAACIb+x3m0TNPziYQIZaRN0/AAAAP20EAAAAAAAAARcBAACmAAAAsKAkyUTLzT/ALraTny/dPwAAAD9tBAAAAAAAAAEYAQAApgAAAFgv5qdfaM4/iJDmJ4cQ3T8AAAA/jAQAAAAAAAABGQEAAKYAAAAEvqeGegXPPwgnXDXM+9w/AAAAP4wEAAAAAAAAARoBAACmAAAAUCWyqKiEzz8IJ1w1zPvcPwAAAD+cBAAAAAAAAAEbAQAApgAAACYQjJRmCdA/CCdcNcz73D8AAAA/nAQAAAAAAAABHAEAAKYAAAB+1+wD9FfQPwgnXDXM+9w/AAAAP6sEAAAAAAAAAR0BAACmAAAAvoPkCj+q0D9I8ha8bvHcPwAAAD+rBAAAAAAAAAEeAQAApgAAAOoUc6lHANE/SPIWvG7x3D8AAAA/ygQAAAAAAAABHwEAAKYAAABA3NMY1U7RPwj6cBpCJd0/AAAAP8oEAAAAAAAAASABAACmAAAAlqM0iGKd0T+IkOYnhxDdPwAAAD/KBAAAAAAAAAEhAQAApgAAABShZ8h05NE/iJDmJ4cQ3T8AAAA/6gQAAAAAAAABIgEAAKYAAABWTV/PvzbSP1DFK6HkGt0/AAAAP+oEAAAAAAAAASMBAACmAAAAqhTAPk2F0j+IkOYnhxDdPwAAAD/qBAAAAAAAAAEkAQAApgAAAOzAt0WY19I/SPIWvG7x3D8AAAA/CQUAAAAAAAABJQEAAKYAAABEiBi1JSbTP9CIjMmz3Nw/AAAAPwkFAAAAAAAAASYBAACmAAAAwoVL9Tdt0z8YVEdQVtLcPwAAAD8JBQAAAAAAAAEnAQAApgAAAD6DfjVKtNM/4LV35D2z3D8AAAA/GQUAAAAAAAABKAEAAKYAAAC8gLF1XPvTP2hM7fGCntw/AAAAPxkFAAAAAAAAASkBAACmAAAA/CypfKdN1D/o4mL/x4ncPwAAAD84BQAAAAAAAAEqAQAApgAAAFT0Cew0nNQ/cHnYDA113D8AAAA/OAUAAAAAAAABKwEAAKYAAACou2pbwurUP7hEk5Ovatw/AAAAPzgFAAAAAAAAASwBAACmAAAAPNQGBBcu1T+4RJOTr2rcPwAAAD9XBQAAAAAAAAEtAQAApgAAAOQHDBWubdU/+A9OGlJg3D8AAAA/VwUAAAAAAAABLgEAAKYAAAB0IKi9ArHVP/gPThpSYNw/AAAAP1cFAAAAAAAAAS8BAACmAAAA4AJyldL71T9A2wih9FXcPwAAAD92BQAAAAAAAAEwAQAApgAAAFwApdXkQtY/wHF+rjlB3D8AAAA/dgUAAAAAAAABMQEAAKYAAADI4m6ttI3WP9CeacnDF9w/AAAAP3YFAAAAAAAAATIBAACmAAAARuCh7cbU1j+YAJpdq/jbPwAAAD+GBQAAAAAAAAEzAQAApgAAAMLd1C3ZG9c/IJcPa/Dj2z8AAAA/hgUAAAAAAAABNAEAAKYAAABA2wdu62LXP6gthXg1z9s/AAAAP6UFAAAAAAAAATUBAACmAAAAmKJo3Xix1z94j7UMHbDbPwAAAD+lBQAAAAAAAAE2AQAApgAAAOxpyUwGANg/sFpwk7+l2z8AAAA/pQUAAAAAAAABNwEAAKYAAABYTJMk1krYP3iPtQwdsNs/AAAAP8QFAAAAAAAAATgBAACmAAAA1EnGZOiR2D94j7UMHbDbPwAAAD/EBQAAAAAAAAE5AQAApgAAAFJH+aT62Ng/eI+1DB2w2z8AAAA/xAUAAAAAAAABOgEAAKYAAACqDloUiCfZP7BacJO/pds/AAAAP+QFAAAAAAAAATsBAACmAAAAJgyNVJpu2T848eWgBJHbPwAAAD/kBQAAAAAAAAE8AQAApgAAAKQJwJSstdk/AFMWNexx2z8AAAA/5AUAAAAAAAABPQEAAKYAAAA4Ilw9AfnZP9C0RsnTUts/AAAAPwMGAAAAAAAAAT4BAACmAAAA3FVhTpg42j+I6YtCMV3bPwAAAD8DBgAAAAAAAAE/AQAApgAAAF5TlI6qf9o/0LRGydNS2z8AAAA/AwYAAAAAAAABQAEAAKYAAACyGvX9N87aP0ge0buOZ9s/AAAAPxMGAAAAAAAAAUEBAACmAAAA8sbsBIMg2z/QtEbJ01LbPwAAAD8TBgAAAAAAAAFCAQAApgAAAEqOTXQQb9s/mBZ3Xbsz2z8AAAA/MgYAAAAAAAABQwEAAKYAAADIi4C0IrbbPyCt7GoAH9s/AAAAPzIGAAAAAAAAAUQBAACmAAAAlvVXlj7u2z8grexqAB/bPwAAAD8yBgAAAAAAAAFFAQAApgAAAJCVAUnfHtw/2OEx5F0p2z8AAAA/UQYAAAAAAAABRgEAAKYAAADEhuY0R0TcPyCt7GoAH9s/AAAAP1EGAAAAAAAAAUcBAACmAAAAlPC9FmN83D9oeKfxohTbPwAAAD9RBgAAAAAAAAFIAQAApgAAADgkwyf6u9w/kP9oQkGY2j8AAAA/cAYAAAAAAAABSQEAAKYAAAA4JMMn+rvcP5D/aEJBmNo/AAAAP3AGAAAAAAAAAUoBAACmAAAAOCTDJ/q73D+Q/2hCQZjaPwAAAD9wBgAAAAAAAAFLAQAApgAAADgkwyf6u9w/kP9oQkGY2j8AAAA/gAYAAAAAAAABTAEAAKYAAACI5CIts9XaP4AEt9FV7LI/AAAAPwAAAAAAAAAAAU0BAACmAAAAWE76Ds8N2z8gFZypZrS0PwAAAD8fAAAAAAAAAAFOAQAApgAAAFhO+g7PDds/IBWcqWa0tD8AAAA/HwAAAAAAAAABTwEAAKYAAABYTvoOzw3bPyAVnKlmtLQ/AAAAPx8AAAAAAAAAAVABAACmAAAAWE76Ds8N2z8gFZypZrS0PwAAAD8+AAAAAAAAAAFRAQAApgAAAO5rMDf/wto/gKrgm0E/sz8AAAA/PgAAAAAAAAABUgEAAKYAAACQRHl6EqXaP+C4Yz1+RrI/AAAAPz4AAAAAAAAAAVMBAACmAAAARjgrJmiD2j8gmvvDMHexPwAAAD9dAAAAAAAAAAFUAQAApgAAAHrOU0RMS9o/YNVpgPdUsD8AAAA/XQAAAAAAAAABVQEAAKYAAACALqqRqxraP8AvMxu5bK0/AAAAP10AAAAAAAAAAVYBAACmAAAAssTSr4/i2T+Apg+URiirPwAAAD99AAAAAAAAAAFXAQAApgAAAB6sNgc7n9k/gCtvrhDrpz8AAAA/fQAAAAAAAAABWAEAAKYAAACOk5pe5lvZPwDunrt1TKY/AAAAP4wAAAAAAAAAAVkBAACmAAAA+Hr+tZEY2T+ACqX+7lqkPwAAAD+MAAAAAAAAAAFaAQAApgAAAHp9y3V/0dg/gIGBd3wWoj8AAAA/nAAAAAAAAAABWwEAAKYAAAD+f5g1bYrYPwCkaEw8/p4/AAAAP5wAAAAAAAAAAVwBAACmAAAAamf8jBhH2D+AkSE+V3WaPwAAAD+rAAAAAAAAAAFdAQAApgAAAEDWbe4P8dc/ADOHm5pGlT8AAAA/qwAAAAAAAAABXgEAAKYAAAD+KXbnxJ7XP4AgQI21vZA/AAAAP8sAAAAAAAAAAV8BAACmAAAA5LNQsf5E1z8A4uV3rkyMPwAAAD/LAAAAAAAAAAFgAQAApgAAAHjRhtku+tY/AINL1fEdhz8AAAA/ywAAAAAAAAABYQEAAKYAAAAkCiZqoavWPwAc8v2gaYg/AAAAP+oAAAAAAAAAAWIBAACmAAAAzELF+hNd1j8As5gmULWJPwAAAD/qAAAAAAAAAAFjAQAApgAAAGZg+yJEEtY/AOLld65MjD8AAAA/6gAAAAAAAAABZAEAAKYAAACoEY2patbVP4AgQI21vZA/AAAAPwkBAAAAAAAAAWUBAACmAAAAGPnwABaT1T+AT43eE1WTPwAAAD8JAQAAAAAAAAFmAQAApgAAAHDF6+9+U9U/gAM6Sjyvkj8AAAA/CQEAAAAAAAABZwEAAKYAAADIkebe5xPVPwBskyGNY5E/AAAAPxkBAAAAAAAAAWgBAACmAAAASpSzntXM1D8AeoygXZiNPwAAAD8ZAQAAAAAAAAFpAQAApgAAAArou5eKetQ/AEs/T/8Aiz8AAAA/OAEAAAAAAAABagEAAKYAAAD0cZZhxCDUPwCDS9XxHYc/AAAAPzgBAAAAAAAAAWsBAACmAAAAcnRjIbLZ0z8AVf6Dk4aEPwAAAD84AQAAAAAAAAFsAQAApgAAAOBbx3hdltM/AFX+g5OGhD8AAAA/VwEAAAAAAAABbQEAAKYAAAA6KMJnxlbTPwDspKxC0oU/AAAAP1cBAAAAAAAAAW4BAACmAAAAviqPJ7QP0z8Ag0vV8R2HPwAAAD9XAQAAAAAAAAFvAQAApgAAAFJIxU/kxNI/ALOYJlC1iT8AAAA/dwEAAAAAAAABcAEAAKYAAADUSpIP0n3SPwASM8kM5I4/AAAAP3cBAAAAAAAAAXEBAACmAAAAVk1fz7820j+AAzpKPK+SPwAAAD93AQAAAAAAAAFyAQAApgAAALAZWr4o99E/gH7aL3LslT8AAAA/hgEAAAAAAAABcwEAAKYAAADyyutET7vRPwCuJ4HQg5g/AAAAP4YBAAAAAAAAAXQBAACmAAAADkar+vCG0T+AkSE+V3WaPwAAAD+kAQAAAAAAAAF1AQAApgAAACzBarCSUtE/gI8EGbkdoT8AAAA/pAEAAAAAAAABdgEAAKYAAABIPCpmNB7RP8BkezQDCKQ/AAAAP7QBAAAAAAAAAXcBAACmAAAAPIEXS1Hx0D+AK2+uEOunPwAAAD+0AQAAAAAAAAF4AQAApgAAAAaQMl/py9A/QEw5XjJ7qz8AAAA/xAEAAAAAAAABeQEAAKYAAADoubbbw6LQP0ATLdg/Xq8/AAAAP8QBAAAAAAAAAXoBAACmAAAAxuM6WJ550D/gPyWOHMqxPwAAAD/jAQAAAAAAAAF7AQAApgAAAGi8g5uxW9A/YMlIFY8OtD8AAAA/4wEAAAAAAAABfAEAAKYAAAA0y56vSTbQP4DLqktjz7Y/AAAAP+MBAAAAAAAAAX0BAACmAAAA/tm5w+EQ0D+ARksxmQy6PwAAAD8CAgAAAAAAAAF+AQAApgAAAPD4YGzg9M8/gO7WMVkgvT8AAAA/AgIAAAAAAAABfwEAAKYAAAC4B3yAeM/PP9C0u4vHLsA/AAAAPwICAAAAAAAAAYABAACmAAAAiBaXlBCqzz/QiAGMp7jBPwAAAD8SAgAAAAAAAAGBAQAApgAAALBMaWWVos8/MD8QLqTTwz8AAAA/EgIAAAAAAAABggEAAKYAAACwTGlllaLPPwAyvqfRLMY/AAAAPzECAAAAAAAAAYMBAACmAAAALO/f1yOMzz9Au+EuRHHIPwAAAD8xAgAAAAAAAAGEAQAApgAAAHxbhHktfc8/EK6PqHHKyj8AAAA/MQIAAAAAAAABhQEAAKYAAADMxygbN27PP3Bknkpu5cw/AAAAP1ACAAAAAAAAAYYBAACmAAAAfFuEeS19zz9AsSL6r+vOPwAAAD9QAgAAAAAAAAGHAQAApgAAANSCOzYam88/0LMYTlaD0D8AAAA/UAIAAAAAAAABiAEAAKYAAAA0qvLyBrnPPzit7wrtr9E/AAAAP3ACAAAAAAAAAYkBAACmAAAAaJvX3m7ezz+w07HiDbPSPwAAAD9wAgAAAAAAAAGKAQAApgAAAMjCjptb/M8/IPpzui620z8AAAA/cAIAAAAAAAABiwEAAKYAAAAmEIyUZgnQPwiKwIQKztQ/AAAAP38CAAAAAAAAAYwBAACmAAAAwoh+ihoc0D/wGQ1P5uXVPwAAAD9/AgAAAAAAAAGNAQAApgAAAFwBcYDOLtA/GEgphdoc1z8AAAA/ngIAAAAAAAABjgEAAKYAAAB+1+wD9FfQPyhJWqBEfdg/AAAAP54CAAAAAAAAAY8BAACmAAAAssjR71t90D8ArLtPlr7ZPwAAAD+uAgAAAAAAAAGQAQAApgAAABDwiKxIm9A/SDSuu56i2j8AAAA/rgIAAAAAAAABkQEAAKYAAAAaq5vHK8jQPzDE+oV6uts/AAAAP74CAAAAAAAAAZIBAACmAAAAUJyAs5Pt0D9I8ha8bvHcPwAAAD++AgAAAAAAAAGTAQAApgAAACAGWJWvJdE/wBjZk4/03T8AAAA/3QIAAAAAAAABlAEAAKYAAABA3NMY1U7RP6ioJV5rDN8/AAAAP90CAAAAAAAAAZUBAACmAAAAJGEUYzOD0T9QHDmUIxLgPwAAAD/dAgAAAAAAAAGWAQAApgAAADAcJ34WsNE/bGAyyieE4D8AAAA/7QIAAAAAAAABlwEAAKYAAADsapX37+vRP8xv5obO6+A/AAAAP+0CAAAAAAAAAZgBAACmAAAAutRs2Qsk0j/I5PeGRk7hPwAAAD8MAwAAAAAAAAGZAQAApgAAADjSnxkea9I/cL9myo+r4T8AAAA/DAMAAAAAAAABmgEAAKYAAADgBaUqtarSPxSa1Q3ZCOI/AAAAPxsDAAAAAAAAAZsBAACmAAAAnFQTpI7m0j/gcBeiOEziPwAAAD8bAwAAAAAAAAGcAQAApgAAABpSRuSgLdM/TK22eWmK4j8AAAA/KwMAAAAAAAABnQEAAKYAAADUoLRdemnTP/y0ENg8vuI/AAAAPysDAAAAAAAAAZ4BAACmAAAAfNS5bhGp0z9MIsh54eziPwAAAD9KAwAAAAAAAAGfAQAApgAAABDtVRdm7NM/xItSbJwB4z8AAAA/SgMAAAAAAAABoAEAAKYAAACyIFso/SvUP+RaOqIoEeM/AAAAP0oDAAAAAAAAAaEBAACmAAAANB6OaA9z1D+kj38bhhvjPwAAAD9qAwAAAAAAAAGiAQAApgAAAO5s/OHortQ/vF5nURIr4z8AAAA/agMAAAAAAAABowEAAKYAAABYT8a5uPnUP3yTrMpvNeM/AAAAP2oDAAAAAAAAAaQBAACmAAAA6mdiYg091T84yPFDzT/jPwAAAD+JAwAAAAAAAAGlAQAApgAAAGZllaIfhNU/lGKUAPxE4z8AAAA/iQMAAAAAAAABpgEAAKYAAADSR196787VP9gtT4eeOuM/AAAAP4kDAAAAAAAAAacBAACmAAAAKg/A6Xwd1j9gxMSU4yXjPwAAAD+nAwAAAAAAAAGoAQAApgAAALonXJLRYNY/JCb1KMsG4z8AAAA/pwMAAAAAAAABqQEAAKYAAABOQPg6JqTWP0wiyHnh7OI/AAAAP6cDAAAAAAAAAaoBAACmAAAA3liU43rn1j+Q7YIAhOLiPwAAAD+3AwAAAAAAAAGrAQAApgAAAEo7XrtKMtc/MFPgQ1Xd4j8AAAA/twMAAAAAAAABrAEAAKYAAAC0HSiTGn3XP0CAy17fs+I/AAAAP9YDAAAAAAAAAa0BAACmAAAAMhtb0yzE1z9ofJ6v9ZniPwAAAD/WAwAAAAAAAAGuAQAApgAAAMIz93uBB9g/0EMsh6514j8AAAA/1gMAAAAAAAABrwEAAKYAAABqZ/yMGEfYPzwLul5nUeI/AAAAP/UDAAAAAAAAAbABAACmAAAAKLZqBvKC2D+o0kc2IC3iPwAAAD/1AwAAAAAAAAGxAQAApgAAAAg7q1BQt9g/WGWQlHv+4T8AAAA/9QMAAAAAAAABsgEAAKYAAADYpIIybO/YP5COTgAcu+E/AAAAPwUEAAAAAAAAAbMBAACmAAAAkvPwq0Ur2T8Ag8fyXm3hPwAAAD8FBAAAAAAAAAG0AQAApgAAAKCuA8coWNk/lEYoGy4v4T8AAAA/JAQAAAAAAAABtQEAAKYAAACuaRbiC4XZPygKiUP98OA/AAAAPyQEAAAAAAAAAbYBAACmAAAAzj+SZTGu2T/kyby84pjgPwAAAD8kBAAAAAAAAAG3AQAApgAAACpnSSIezNk/ACST8vZF4D8AAAA/QwQAAAAAAAABuAEAAKYAAACIjgDfCurZP7CSSF5b0d8/AAAAP0MEAAAAAAAAAbkBAACmAAAA5LW3m/cH2j9o3WrXyBbfPwAAAD9DBAAAAAAAAAG6AQAApgAAAELdbljkJdo/ICiNUDZc3j8AAAA/YwQAAAAAAAABuwEAAKYAAAC4H499E0DaP+Byr8mjod0/AAAAP2MEAAAAAAAAAbwBAACmAAAAUJiBc8dS2j8IJ1w1zPvcPwAAAD9jBAAAAAAAAAG9AQAApgAAAMDaoZj2bNo/wHF+rjlB3D8AAAA/ggQAAAAAAAABvgEAAKYAAABGOCsmaIPaP/glKxpim9s/AAAAP4IEAAAAAAAAAb8BAACmAAAAzpW0s9mZ2j9oeKfxohTbPwAAAD+CBAAAAAAAAAHAAQAApgAAAGgOp6mNrNo/yMojyeON2j8AAAA/kQQAAAAAAAABwQEAAKYAAAAYogIIhLvaP3DoWifH/Nk/AAAAP5EEAAAAAAAAAcIBAACmAAAAxDVeZnrK2j8wM32gNELZPwAAAD+xBAAAAAAAAAHDAQAApgAAADh4foup5No/cBQVJ+dy2D8AAAA/sQQAAAAAAAABxAEAAKYAAADA1QcZG/vaP6j1rK2Zo9c/AAAAP7EEAAAAAAAAAcUBAACmAAAAWE76Ds8N2z/YqVkZwv3WPwAAAD/QBAAAAAAAAAHGAQAApgAAAAbiVW3FHNs/EF4GhepX1j8AAAA/0AQAAAAAAAABxwEAAKYAAADIkBo0/ifbP0ASs/ASstU/AAAAP9AEAAAAAAAAAcgBAACmAAAAPNM6WS1C2z94xl9cOwzVPwAAAD/gBAAAAAAAAAHJAQAApgAAANhLLU/hVNs/8EXHTgZc1D8AAAA/4AQAAAAAAAABygEAAKYAAABeqbbcUmvbP9guuTOMwNM/AAAAP/8EAAAAAAAAAcsBAACmAAAA5AZAasSB2z8Q42WftBrTPwAAAD//BAAAAAAAAAHMAQAApgAAAGxkyfc1mNs/MGon8FKe0j8AAAA//wQAAAAAAAABzQEAAKYAAAAY+CRWLKfbPxAmLrpOLNI/AAAAPx4FAAAAAAAAAc4BAACmAAAA7sFShaeu2z/IQ2UYMpvRPwAAAD8eBQAAAAAAAAHPAQAApgAAANym6Rxlsts/cGGcdhUK0T8AAAA/HgUAAAAAAAAB0AEAAKYAAADIi4C0IrbbP1hKjlubbtA/AAAAPz0FAAAAAAAAAdEBAACmAAAAsnAXTOC52z+gk+ubzHzPPwAAAD89BQAAAAAAAAHSAQAApgAAAMiLgLQitts/gGXPZdhFzj8AAAA/PQUAAAAAAAAB0wEAAKYAAADuwVKFp67bP3Bknkpu5cw/AAAAP10FAAAAAAAAAdQBAACmAAAAGPgkViyn2z/gJs5X00bLPwAAAD9dBQAAAAAAAAHVAQAApgAAACoTjr5uo9s/gBbpf8J+yT8AAAA/XQUAAAAAAAAB1gEAAKYAAABsZMn3NZjbPwAGBKixtsc/AAAAP3wFAAAAAAAAAdcBAACmAAAA5AZAasSB2z8g5moT+obFPwAAAD98BQAAAAAAAAHYAQAApgAAAIbfiK3XY9s/QGz7SC6qwz8AAAA/fAUAAAAAAAAB2QEAAKYAAAA80zpZLULbP3BMYrR2esE/AAAAP4sFAAAAAAAAAdoBAACmAAAAHP2+1QcZ2z8AWZI/fpW+PwAAAD+LBQAAAAAAAAHbAQAApgAAACJdFSNn6No/ADZmWYhEuD8AAAA/qwUAAAAAAAAB3AEAAKYAAAAsvWtwxrfaP+C4Yz1+RrI/AAAAP6sFAAAAAAAAAd0BAACmAAAAXlOUjqp/2j9AoksnnqalPwAAAD+5BQAAAAAAAAHeAQAApgAAAOoQdGl7Zdo/AOzHwq2vfj8AAAA/uQUAAAAAAAAB3wEAAKYAAADqEHRpe2XaPwDsx8Ktr34/AAAAP8kFAAAAAAAAAeABAACmAAAA6hB0aXtl2j8A7MfCra9+PwAAAD/JBQAAAAAAAAHhAQAApgAAAOoQdGl7Zdo/AOzHwq2vfj8AAAA/2QUAAAAAAAAB4gEAAKYAAAAFbt/rElXoP5BP9QW1m8U/AAAAPwAAAAAAAAAAAeMBAACmAAAABW7f6xJV6D+QT/UFtZvFPwAAAD8QAAAAAAAAAAHkAQAApgAAAIFAAQVRJug/YMcCmqy3xD8AAAA/EAAAAAAAAAAB5QEAAKYAAACbixUUQwroP3D07bQ2jsQ/AAAAPy8AAAAAAAAAAeYBAACmAAAAiaBXUrD15z9w9O20No7EPwAAAD8vAAAAAAAAAAHnAQAApgAAAANDzsQ+3+c/EOU5+I8mxD8AAAA/LwAAAAAAAAAB6AEAAKYAAADzVxADrMrnPxDlOfiPJsQ/AAAAPz8AAAAAAAAAAekBAACmAAAA42xSQRm25z+w1YU76b7DPwAAAD8/AAAAAAAAAAHqAQAApgAAAOmc/efInec/QGz7SC6qwz8AAAA/XgAAAAAAAAAB6wEAAKYAAADrzKiOeIXnP7ACcVZzlcM/AAAAP14AAAAAAAAAAewBAACmAAAAxcaBZKN05z9QxtF+QlfDPwAAAD9eAAAAAAAAAAHtAQAApgAAAKPAWjrOY+c/0C9ccf1rwz8AAAA/fQAAAAAAAAAB7gEAAKYAAAD1LP/b11TnP9AvXHH9a8M/AAAAP30AAAAAAAAAAe8BAACmAAAAzybYsQJE5z9AbPtILqrDPwAAAD99AAAAAAAAAAHwAQAApgAAAEfJTiSRLec/QGz7SC6qwz8AAAA/nAAAAAAAAAAB8QEAAKYAAABhFGMzgxHnP0Bs+0guqsM/AAAAP5wAAAAAAAAAAfIBAACmAAAAA+2rdpbz5j9AmeZjuIDDPwAAAD+cAAAAAAAAAAHzAQAApgAAAJGqi1Fn2eY/YPO8mcwtwz8AAAA/rAAAAAAAAAAB9AEAAKYAAABduaZl/7PmP+BcR4yHQsM/AAAAP6wAAAAAAAAAAfUBAACmAAAAE61YEVWS5j9wIKi0VgTDPwAAAD/LAAAAAAAAAAH2AQAApgAAAN27cyXtbOY/ID7fEjpzwj8AAAA/ywAAAAAAAAAB9wEAAKYAAACVryXRQkvmP6ABQDsJNcI/AAAAP8sAAAAAAAAAAfgBAACmAAAAS6PXfJgp5j9A8ot+Ys3BPwAAAD/qAAAAAAAAAAH5AQAApgAAAMdFTu8mE+Y/4LXspjGPwT8AAAA/6gAAAAAAAAAB+gEAAKYAAADdkGL+GPflP3BMYrR2esE/AAAAP+oAAAAAAAAAAfsBAACmAAAAk4QUqm7V5T/g4tfBu2XBPwAAAD8KAQAAAAAAAAH8AQAApgAAAGGTL74GsOU/4LXspjGPwT8AAAA/CgEAAAAAAAAB/QEAAKYAAACfFBaefYzlP3BMYrR2esE/AAAAPwoBAAAAAAAAAf4BAACmAAAAVwjISdNq5T9gH3eZ7KPBPwAAAD8pAQAAAAAAAAH/AQAApgAAAPngEI3mTOU/YB93meyjwT8AAAA/KQEAAAAAAAABAAIAAKYAAAATLCWc2DDlP9CIAYynuME/AAAAPykBAAAAAAAAAQECAACmAAAAn+kEd6kW5T/QWxZxHeLBPwAAAD85AQAAAAAAAAECAgAApgAAAC2n5FF6/OQ/QPKLfmLNwT8AAAA/OQEAAAAAAAABAwIAAKYAAAC7ZMQsS+LkP9BbFnEd4sE/AAAAP1gBAAAAAAAAAQQCAACmAAAA6cpBpH/C5D9AxaBj2PbBPwAAAD9YAQAAAAAAAAEFAgAApgAAAKG+80/VoOQ/wC4rVpMLwj8AAAA/WAEAAAAAAAABBgIAAKYAAADLJHHHCYHkP8AuK1aTC8I/AAAAP3cBAAAAAAAAAQcCAACmAAAA+YruPj5h5D+g1FQgf17CPwAAAD93AQAAAAAAAAEIAgAApgAAADkM1R61PeQ/ID7fEjpzwj8AAAA/dwEAAAAAAAABCQIAAKYAAAAFG/AyTRjkPyA+3xI6c8I/AAAAP5YBAAAAAAAAAQoCAACmAAAACUub2fz/4z8gPt8SOnPCPwAAAD+WAQAAAAAAAAELAgAApgAAAIPtEUyL6eM/ABH096+cwj8AAAA/lgEAAAAAAAABDAIAAKYAAAD7j4i+GdPjP4BNk8/g2sI/AAAAP6YBAAAAAAAAAQ0CAACmAAAAAcAzZcm64z/gXEeMh0LDPwAAAD+mAQAAAAAAAAEOAgAApgAAAC0msdz9muM/sAJxVnOVwz8AAAA/xQEAAAAAAAABDwIAAKYAAAD3NMzwlXXjPxASJRMa/cM/AAAAP8UBAAAAAAAAARACAACmAAAAObay0AxS4z+QTsTqSjvEPwAAAD/FAQAAAAAAAAERAgAApgAAAPGpZHxiMOM/ALhO3QVQxD8AAAA/3gEAAAAAAAABEgIAAKYAAACTgq2/dRLjPwC4Tt0FUMQ/AAAAP94BAAAAAAAAARMCAACmAAAAqc3Bzmf24j+QTsTqSjvEPwAAAD/eAQAAAAAAAAEUAgAApgAAAMMY1t1Z2uI/cCHZz8BkxD8AAAA//gEAAAAAAAABFQIAAKYAAADbY+rsS77iP3D07bQ2jsQ/AAAAP/4BAAAAAAAAARYCAACmAAAA3ZOVk/ul4j/wXXin8aLEPwAAAD/+AQAAAAAAAAEXAgAApgAAAGtRdW7Mi+I/0AOicd31xD8AAAA/HQIAAAAAAAABGAIAAKYAAADn8+vgWnXiP8DWtlZTH8U/AAAAPx0CAAAAAAAAARkCAACmAAAA6SOXhwpd4j9QbSxkmArFPwAAAD8dAgAAAAAAAAEaAgAApgAAAHnhdmLbQuI/sKnLO8lIxT8AAAA/PAIAAAAAAAABGwIAAKYAAAAbur+l7iTiP7B84CA/csU/AAAAPzwCAAAAAAAAARwCAACmAAAANQXUtOAI4j8g5moT+obFPwAAAD88AgAAAAAAAAEdAgAApgAAAE1Q6MPS7OE/MBNWLoRdxT8AAAA/TAIAAAAAAAABHgIAAKYAAADH8l42YdbhP8DWtlZTH8U/AAAAP0wCAAAAAAAAAR8CAACmAAAAP5XVqO+/4T/QA6Jx3fXEPwAAAD9rAgAAAAAAAAEgAgAApgAAAFng6bfho+E/UG0sZJgKxT8AAAA/awIAAAAAAAABIQIAAKYAAABxK/7G04fhPyDmahP6hsU/AAAAP2sCAAAAAAAAASICAACmAAAA/+jdoaRt4T8QjJTd5dnFPwAAAD+KAgAAAAAAAAEjAgAApgAAAAEZiUhUVeE/kMgztRYYxj8AAAA/igIAAAAAAAABJAIAAKYAAACR1mgjJTvhP/DX53G9f8Y/AAAAP4oCAAAAAAAAASUCAACmAAAAC3nflbMk4T/QqvxWM6nGPwAAAD+aAgAAAAAAAAEmAgAApgAAAJk2v3CECuE/wFAmIR/8xj8AAAA/mgIAAAAAAAABJwIAAKYAAACdZmoXNPLgP7AjOwaVJcc/AAAAP7kCAAAAAAAAASgCAACmAAAAKyRK8gTY4D8gYNrdxWPHPwAAAD+5AgAAAAAAAAEpAgAApgAAALnhKc3VveA/gJx5tfahxz8AAAA/uQIAAAAAAAABKgIAAKYAAAAzhKA/ZKfgP+B+QlcTM8g/AAAAP9gCAAAAAAAAASsCAACmAAAAS8+0TlaL4D9Au+EuRHHIPwAAAD/YAgAAAAAAAAEsAgAApgAAAMNxK8HkdOA/MGEL+S/EyD8AAAA/2AIAAAAAAAABLQIAAKYAAABTLwuctVrgP5Bwv7XWK8k/AAAAP/gCAAAAAAAAAS4CAACmAAAAQURN2iJG4D/wf3NyfZPJPwAAAD/4AgAAAAAAAAEvAgAApgAAADNZjxiQMeA/YOn9ZDioyT8AAAA/+AIAAAAAAAABMAIAAKYAAAAhbtFW/RzgP+BSiFfzvMk/AAAAPwcDAAAAAAAAATECAACmAAAAEYMTlWoI4D9AYjwUmiTKPwAAAD8HAwAAAAAAAAEyAgAApgAAAO4UQj5t698/ENt6w/ugyj8AAAA/JwMAAAAAAAABMwIAAKYAAADOPsa6R8LfP2C9Q2UYMss/AAAAPycDAAAAAAAAATQCAACmAAAAwoOzn2SV3z9ANoIUeq7LPwAAAD82AwAAAAAAAAE1AgAApgAAAGRc/OJ3d98/MK/Aw9sqzD8AAAA/NgMAAAAAAAABNgIAAKYAAAAwaxf3D1LfPwD7E1iz0Mw/AAAAP0YDAAAAAAAAATcCAACmAAAAvCj30eA33z9gCsgUWjjNPwAAAD9GAwAAAAAAAAE4AgAApgAAAGABQBX0Gd8/sOyQtnbJzT8AAAA/ZQMAAAAAAAABOQIAAKYAAADwvh/wxP/eP4Blz2XYRc4/AAAAP2UDAAAAAAAAAToCAACmAAAAenz/ypXl3j/QGq3sagDPPwAAAD9lAwAAAAAAAAE7AgAApgAAAOIDDdXh0t4/ENCKc/26zz8AAAA/hAMAAAAAAAABPAIAAKYAAABcpoNHcLzeP6hCNP3HOtA/AAAAP4QDAAAAAAAAAT0CAACmAAAA1kj6uf6l3j848Lclh8HQPwAAAD+EAwAAAAAAAAE+AgAApgAAADrQB8RKk94/mNKAx6NS0T8AAAA/pAMAAAAAAAABPwIAAKYAAAC0cn422XzeP2Ae1Ft7+NE/AAAAP6QDAAAAAAAAAUACAACmAAAA8MO5b6Bx3j/wnmxpsKjSPwAAAD+kAwAAAAAAAAFBAgAApgAAAPDDuW+gcd4/eB8Fd+VY0z8AAAA/swMAAAAAAAABQgIAAKYAAADKjeeeG3nePwignYQaCdQ/AAAAP7MDAAAAAAAAAUMCAACmAAAAeCFD/RGI3j/IvgX+Z9jUPwAAAD/SAwAAAAAAAAFEAgAApgAAACi1nlsIl94/uHs9483G1T8AAAA/0gMAAAAAAAABRQIAAKYAAADALZFRvKneP/gDME/WqtY/AAAAP9IDAAAAAAAAAUYCAACmAAAAXKaDR3C83j/AIpjII3rXPwAAAD/yAwAAAAAAAAFHAgAApgAAAM7oo2yf1t4/+KqKNCxe2D8AAAA/8gMAAAAAAAABSAIAAKYAAABSRi36EO3eP3D+NyfXN9k/AAAAP/IDAAAAAAAAAUkCAACmAAAAxIhNH0AH3z/wUeUZghHaPwAAAD8BBAAAAAAAAAFKAgAApgAAAEzm1qyxHd8/uHBNk8/g2j8AAAA/AQQAAAAAAAABSwIAAKYAAACY8iQBXD/fP4C8oCenhts/AAAAPyEEAAAAAAAAAUwCAACmAAAA3v5yVQZh3z8IPTk13DbcPwAAAD8hBAAAAAAAAAFNAgAApgAAADwmKhLzft8/mOq8XZu93D8AAAA/MAQAAAAAAAABTgIAAKYAAAByFw/+WqTfP8AutpOfL90/AAAAPzAEAAAAAAAAAU8CAACmAAAAku2KgYDN3z/gcq/Jo6HdPwAAAD9ABAAAAAAAAAFQAgAApgAAAJ0QSMmLBuA/MFV4a8Ay3j8AAAA/QAQAAAAAAAABUQIAAKYAAAD7N/+FeCTgP1CZcaHEpN4/AAAAP18EAAAAAAAAAVICAACmAAAAQURN2iJG4D8wP5trsPfePwAAAD9fBAAAAAAAAAFTAgAApgAAAMmh1meUXOA/WLB/vD5A3z8AAAA/XwQAAAAAAAABVAIAAKYAAAAlyY0kgXrgPwi42RoSdN8/AAAAP28EAAAAAAAAAVUCAACmAAAAhfBE4W2Y4D+4vzN55affPwAAAD9vBAAAAAAAAAFWAgAApgAAAFeKx2k5uOA/IPzSUBbm3z8AAAA/jgQAAAAAAAABVwIAAKYAAAAD7nchgN/gP6y221BSF+A/AAAAP44EAAAAAAAAAVgCAACmAAAArVEo2cYG4T/IhcOG3ibgPwAAAD+eBAAAAAAAAAFZAgAApgAAAONCDcUuLOE/oInwNchA4D8AAAA/ngQAAAAAAAABWgIAAKYAAAC13I9N+kvhP7hY2GtUUOA/AAAAP60EAAAAAAAAAVsCAACmAAAAc1upbYNv4T/YJ8Ch4F/gPwAAAD+tBAAAAAAAAAFcAgAApgAAAJUxJfGomOE/NMJiXg9l4D8AAAA/zAQAAAAAAAABXQIAAKYAAAC1B6F0zsHhP0yRSpSbdOA/AAAAP8wEAAAAAAAAAV4CAACmAAAA1d0c+PPq4T9sYDLKJ4TgPwAAAD/MBAAAAAAAAAFfAgAApgAAAJdcNhh9DuI/JJV3Q4WO4D8AAAA/7AQAAAAAAAABYAIAAKYAAADLTRsE5TPiP2xgMsonhOA/AAAAP+wEAAAAAAAAAWECAACmAAAA/z4A8ExZ4j9sYDLKJ4TgPwAAAD/sBAAAAAAAAAFiAgAApgAAAA36EgswhuI/5Mm8vOKY4D8AAAA/CwUAAAAAAAABYwIAAKYAAAADmry90LbiP6D+ATZAo+A/AAAAPwsFAAAAAAAAAWQCAACmAAAAEVXP2LPj4j9gM0evna3gPwAAAD8LBQAAAAAAAAFlAgAApgAAAEVGtMQbCeM/NDd0XofH4D8AAAA/GwUAAAAAAAABZgIAAKYAAABnHDBIQTLjPzQ3dF6Hx+A/AAAAPxsFAAAAAAAAAWcCAACmAAAA/WR3l0Vd4z8caIwo+7fgPwAAAD86BQAAAAAAAAFoAgAApgAAAAkgirIoiuM/YDNHr52t4D8AAAA/OgUAAAAAAAABaQIAAKYAAADtpMr8hr7jP2AzR6+dreA/AAAAPzoFAAAAAAAAAWoCAACmAAAAzykLR+Xy4z/8mKTybqjgPwAAAD9ZBQAAAAAAAAFrAgAApgAAAPH/hsoKHOQ//Jik8m6o4D8AAAA/WQUAAAAAAAABbAIAAKYAAAD9upnl7UjkP4gvGgC0k+A/AAAAP1kFAAAAAAAAAW0CAACmAAAA9VpDmI555D+wK+1QynngPwAAAD9pBQAAAAAAAAFuAgAApgAAAO367EovquQ/NMJiXg9l4D8AAAA/aQUAAAAAAAABbwIAAKYAAADlmpb9z9rkP9gnwKHgX+A/AAAAP4gFAAAAAAAAAXACAACmAAAABXESgfUD5T+4WNhrVFDgPwAAAD+IBQAAAAAAAAFxAgAApgAAACdHjgQbLeU/uFjYa1RQ4D8AAAA/mAUAAAAAAAABcgIAAKYAAAAxAqEf/lnlP6CJ8DXIQOA/AAAAP5gFAAAAAAAAAXMCAACmAAAA32VR10SB5T9A7015mTvgPwAAAD+nBQAAAAAAAAF0AgAApgAAAJ3kavfNpOU/CFF+DYEc4D8AAAA/pwUAAAAAAAABdQIAAKYAAADT1U/jNcrlP4zn8xrGB+A/AAAAP8YFAAAAAAAAAXYCAACmAAAAo2/SawHq5T9ox43XuNvfPwAAAD/GBQAAAAAAAAF3AgAApgAAAAOXiSjuB+Y/OCm+a6C83z8AAAA/xgUAAAAAAAABeAIAAKYAAADXMAyxuSfmP3D0ePJCst8/AAAAP+YFAAAAAAAAAXkCAACmAAAAqcqOOYVH5j8Ai+7/h53fPwAAAD/mBQAAAAAAAAF6AgAApgAAAN27cyXtbOY/2BkKr/lU3z8AAAA/5gUAAAAAAAABewIAAKYAAACzVfatuIzmP+BG9cmDK98/AAAAPwUGAAAAAAAAAXwCAACmAAAAmQrinsao5j94ClbyUu3ePwAAAD8FBgAAAAAAAAF9AgAApgAAAB9oayw4v+Y/CM62GiKv3j8AAAA/BQYAAAAAAAABfgIAAKYAAAAbOMCFiNfmPyAojVA2XN4/AAAAPxwGAAAAAAAAAX8CAACmAAAAFwgV39jv5j9wIDPyYijePwAAAD8cBgAAAAAAAAGAAgAApgAAAHUvzJvFDec/0EXErhnL3T8AAAA/OwYAAAAAAAABgQIAAKYAAABz/yD1FSbnPzBrVWvQbd0/AAAAPzsGAAAAAAAAAYICAACmAAAA5UFBGkVA5z9QxSuh5BrdPwAAAD87BgAAAAAAAAGDAgAApgAAAN8RlnOVWOc/mOq8XZu93D8AAAA/WgYAAAAAAAABhAIAAKYAAABnbx8BB2/nP0DbCKH0Vdw/AAAAP1oGAAAAAAAAAYUCAACmAAAAiXVGK9x/5z8glw9r8OPbPwAAAD9aBgAAAAAAAAGGAgAApgAAAJtgBO1ulOc/iOmLQjFd2z8AAAA/eQYAAAAAAAABhwIAAKYAAAAhvo164KrnP7hwTZPP4No/AAAAP3kGAAAAAAAAAYgCAACmAAAAuTaAcJS95z8Yw8lqEFraPwAAAD95BgAAAAAAAAGJAgAApgAAAGvK286KzOc/QEqLu67d2T8AAAA/iQYAAAAAAAABigIAAKYAAAAZXjctgdvnP+hnwhmSTNk/AAAAP4kGAAAAAAAAAYsCAACmAAAAUX/Hv5jo5z9Yuj7x0sXYPwAAAD+oBgAAAAAAAAGMAgAApgAAADtkXldW7Oc/eEEAQnFJ2D8AAAA/qAYAAAAAAAABjQIAAKYAAAAVLoyG0fPnP3Aq8ib3rdc/AAAAP6gGAAAAAAAAAY4CAACmAAAA7fe5tUz75z+g3p6SHwjXPwAAAD/HBgAAAAAAAAGPAgAApgAAAMPB5+THAug/iMeQd6Vs1j8AAAA/xwYAAAAAAAABkAIAAKYAAAAlGUpIZAjoPzjlx9WI29U/AAAAP8cGAAAAAAAAAZECAACmAAAAEf7g3yEM6D9omXRBsTXVPwAAAD/nBgAAAAAAAAGSAgAApgAAAOfHDg+dE+g/IOSWuh571D8AAAA/5wYAAAAAAAABkwIAAKYAAABJH3FyORnoP1CYQyZH1dM/AAAAP+cGAAAAAAAAAZQCAACmAAAASR9xcjkZ6D9QriAmVxDTPwAAAD8GBwAAAAAAAAGVAgAApgAAAEkfcXI5Geg/CPlCn8RV0j8AAAA/BgcAAAAAAAABlgIAAKYAAADTrKWmWhfoP4B4qpGPpdE/AAAAPwYHAAAAAAAAAZcCAACmAAAA06ylploX6D8ww8wK/erQPwAAAD8WBwAAAAAAAAGYAgAApgAAANOspaZaF+g/uG8fGFIR0D8AAAA/FgcAAAAAAAABmQIAAKYAAADnxw4PnRPoP3A45EpOb84/AAAAPzUHAAAAAAAAAZoCAACmAAAAcVVDQ74R6D+AkYll+LvMPwAAAD81BwAAAAAAAAGbAgAApgAAAIVwrKsADug/cOougKIIyz8AAAA/NQcAAAAAAAABnAIAAKYAAAAR/uDfIQzoP2Dp/WQ4qMk/AAAAP1QHAAAAAAAAAZ0CAACmAAAATU8cGekA6D9gFbhkWB7IPwAAAD9UBwAAAAAAAAGeAgAApgAAAHWF7ult+ec/YEFyZHiUxj8AAAA/VAcAAAAAAAABnwIAAKYAAADH8ZKLd+rnP1BtLGSYCsU/AAAAP3MHAAAAAAAAAaACAACmAAAAo+trYaLZ5z+wAnFWc5XDPwAAAD9zBwAAAAAAAAGhAgAApgAAAGvK286KzOc/QMWgY9j2wT8AAAA/cwcAAAAAAAABogIAAKYAAAC5NoBwlL3nP8CH0HA9WMA/AAAAP4MHAAAAAAAAAaMCAACmAAAAgRXw3Xyw5z9gZxXhupy9PwAAAD+DBwAAAAAAAAGkAgAApgAAANOBlH+Goec/YL+J4PqIuj8AAAA/ogcAAAAAAAABpQIAAKYAAABLJAvyFIvnP4DLqktjz7Y/AAAAP6IHAAAAAAAAAaYCAACmAAAAPTlNMIJ25z+AquCbQT+zPwAAAD+yBwAAAAAAAAGnAgAApgAAAD05TTCCduc/gKrgm0E/sz8AAAA/sgcAAAAAAAABqAIAAKYAAAA9OU0wgnbnP4Cq4JtBP7M/AAAAP7IHAAAAAAAAAakCAACmAAAAPTlNMIJ25z+AquCbQT+zPwAAAD/BBwAAAAAAAAGqAgAApgAAAFtfhdeKLe8/wH0RPKnSxj8AAAA/AAAAAAAAAAABqwIAAKYAAACBZawBYD7vP5DIM7UWGMY/AAAAPy8AAAAAAAAAAawCAACmAAAAgWWsAWA+7z+QyDO1FhjGPwAAAD8vAAAAAAAAAAGtAgAApgAAAIFlrAFgPu8/kMgztRYYxj8AAAA/LwAAAAAAAAABrgIAAKYAAACBZawBYD7vP5DIM7UWGMY/AAAAPz4AAAAAAAAAAa8CAACmAAAAgWWsAWA+7z+QyDO1FhjGPwAAAD8+AAAAAAAAAAGwAgAApgAAAIFlrAFgPu8/kMgztRYYxj8AAAA/PgAAAAAAAAABsQIAAKYAAACBZawBYD7vP5DIM7UWGMY/AAAAPz4AAAAAAAAAAbICAACmAAAAgWWsAWA+7z+QyDO1FhjGPwAAAD9dAAAAAAAAAAGzAgAApgAAAIFlrAFgPu8/kMgztRYYxj8AAAA/XQAAAAAAAAABtAIAAKYAAACBZawBYD7vP5DIM7UWGMY/AAAAP10AAAAAAAAAAbUCAACmAAAAgWWsAWA+7z+QyDO1FhjGPwAAAD9dAAAAAAAAAAG2AgAApgAAADVZXq21HO8/cPTttDaOxD8AAAA/nAAAAAAAAAABtwIAAKYAAAD9N84ang/vP5BOxOpKO8Q/AAAAP5wAAAAAAAAAAbgCAACmAAAAJW6g6yII7z+w1YU76b7DPwAAAD+cAAAAAAAAAAG5AgAApgAAAHfaRI0s+e4/UMbRfkJXwz8AAAA/rAAAAAAAAAABugIAAKYAAACzK4DG8+3uP3AgqLRWBMM/AAAAP6wAAAAAAAAAAbsCAACmAAAAB5gkaP3e7j8A5AjdJcbCPwAAAD/LAAAAAAAAAAG8AgAApgAAAFcEyQkH0O4/oNRUIH9ewj8AAAA/ywAAAAAAAAABvQIAAKYAAAAd4zh378LuP9BbFnEd4sE/AAAAP9oAAAAAAAAAAb4CAACmAAAA5cGo5Ne17j/g4tfBu2XBPwAAAD/aAAAAAAAAAAG/AgAApgAAACET5B2fqu4/ED2u988SwT8AAAA/6gAAAAAAAAABwAIAAKYAAADV1uoiRaHuPyCXhC3kv8A/AAAAP+oAAAAAAAAAAcECAACmAAAAEygmXAyW7j9A8Vpj+GzAPwAAAD/6AAAAAAAAAAHCAgAApgAAACdDj8ROku4/0LS7i8cuwD8AAAA/+gAAAAAAAAABwwIAAKYAAADbBpbJ9IjuP8BKD55Bjr8/AAAAPwkBAAAAAAAAAcQCAACmAAAAi8qczpp/7j8ALKck9L6+PwAAAD8JAQAAAAAAAAHFAgAApgAAAN02QXCkcO4/AFmSP36Vvj8AAAA/GQEAAAAAAAABxgIAAKYAAAAZiHypa2XuP2BnFeG6nL0/AAAAPzgBAAAAAAAAAccCAACmAAAA4WbsFlRY7j+AG8JM4/a8PwAAAD84AQAAAAAAAAHIAgAApgAAAH8PirO3Uu4/oEitZ23NvD8AAAA/SAEAAAAAAAAByQIAAKYAAADRey5VwUPuP6BIrWdtzbw/AAAAP0gBAAAAAAAAAcoCAACmAAAAl1qewqk27j+gdZiC96O8PwAAAD9XAQAAAAAAAAHLAgAApgAAAF85DjCSKe4/wM9uuAtRvD8AAAA/VwEAAAAAAAABzAIAAKYAAAAR/RQ1OCDuP+BWMAmq1Ls/AAAAP3cBAAAAAAAAAc0CAACmAAAATU5Qbv8U7j8AsQY/voG7PwAAAD93AQAAAAAAAAHOAgAApgAAAIufi6fGCe4/IDjIj1wFuz8AAAA/dwEAAAAAAAABzwIAAKYAAADH8Mbgjf7tP2C/ieD6iLo/AAAAP5UBAAAAAAAAAdACAACmAAAAGV1rgpfv7T+goCFnrbm5PwAAAD+VAQAAAAAAAAHRAgAApgAAAOE72+9/4u0/4K6kCOrAuD8AAAA/lQEAAAAAAAAB0gIAAKYAAAC7NbTFqtHtPwAJez7+bbg/AAAAP6UBAAAAAAAAAdMCAACmAAAArUr2Axi97T9AkDyPnPG3PwAAAD+lAQAAAAAAAAHUAgAApgAAAA/SAw5kqu0/YETp+sRLtz8AAAA/xAEAAAAAAAAB1QIAAKYAAAD/5kVM0ZXtP8BSbJwBU7Y/AAAAP8QBAAAAAAAAAdYCAACmAAAA2+AeIvyE7T/A2S3tn9a1PwAAAD/EAQAAAAAAAAHXAgAApgAAAEFoLCxIcu0/4AYZCCqttT8AAAA/4wEAAAAAAAAB2AIAAKYAAACp7zk2lF/tPwBh7z0+WrU/AAAAP+MBAAAAAAAAAdkCAACmAAAAlwR8dAFL7T8AYe89Plq1PwAAAD/jAQAAAAAAAAHaAgAApgAAACXCW0/SMO0/AI7aWMgwtT8AAAA/AgIAAAAAAAAB2wIAAKYAAAA9DXBexBTtPyAVnKlmtLQ/AAAAPwICAAAAAAAAAdwCAACmAAAAua/m0FL+7D9AQofE8Iq0PwAAAD8CAgAAAAAAAAHdAgAApgAAAKfEKA/A6ew/QJxd+gQ4tD8AAAA/EgIAAAAAAAAB3gIAAKYAAAAhZ5+BTtPsP4AjH0uju7M/AAAAPxICAAAAAAAAAd8CAACmAAAAI5dKKP667D9gUApmLZKzPwAAAD8xAgAAAAAAAAHgAgAApgAAAJ85wZqMpOw/gAS30VXssj8AAAA/MQIAAAAAAAAB4QIAAKYAAAAX3DcNG47sP4AEt9FV7LI/AAAAPzECAAAAAAAAAeICAACmAAAAHQzjs8p17D/Ai3gi9G+yPwAAAD9QAgAAAAAAAAHjAgAApgAAAA0hJfI3Yew/oF6NB2qZsj8AAAA/UAIAAAAAAAAB5AIAAKYAAACb3gTNCEfsP8CLeCL0b7I/AAAAP1ACAAAAAAAAAeUCAACmAAAAJ5zkp9ks7D/guGM9fkayPwAAAD9wAgAAAAAAAAHmAgAApgAAAMt0LevsDuw/4LhjPX5Gsj8AAAA/cAIAAAAAAAAB5wIAAKYAAAD32qpiIe/rP+ASOnOS87E/AAAAP3ACAAAAAAAAAegCAACmAAAA+wpWCdHW6z/gPyWOHMqxPwAAAD9/AgAAAAAAAAHpAgAApgAAAOkfmEc+wus/4D8ljhzKsT8AAAA/fwIAAAAAAAAB6gIAAKYAAADvT0Pu7anrPyCa+8Mwd7E/AAAAP58CAAAAAAAAAesCAACmAAAAkyiMMQGM6z8gmvvDMHexPwAAAD+fAgAAAAAAAAHsAgAApgAAADMB1XQUbus/IJr7wzB3sT8AAAA/rgIAAAAAAAAB7QIAAKYAAADBvrRP5VPrPwDH5t66TbE/AAAAP64CAAAAAAAAAe4CAACmAAAA2wnJXtc36z8gIb0Uz/qwPwAAAD++AgAAAAAAAAHvAgAApgAAAGnHqDmoHes/IPTR+UQksT8AAAA/vgIAAAAAAAAB8AIAAKYAAAD1hIgUeQPrPwDH5t66TbE/AAAAP90CAAAAAAAAAfECAACmAAAAD9CcI2vn6j8Ax+beuk2xPwAAAD/dAgAAAAAAAAHyAgAApgAAAMXDTs/Axeo/AG0QqaagsT8AAAA/3QIAAAAAAAAB8wIAAKYAAABTgS6qkavqP+ASOnOS87E/AAAAP/wCAAAAAAAAAfQCAACmAAAAa8xCuYOP6j/A5U5YCB2yPwAAAD/8AgAAAAAAAAH1AgAApgAAAPmJIpRUdeo/oF6NB2qZsj8AAAA//AIAAAAAAAAB9gIAAKYAAAD9uc06BF3qP4AEt9FV7LI/AAAAPwwDAAAAAAAAAfcCAACmAAAAi3etFdVC6j9gffWAt2izPwAAAD8MAwAAAAAAAAH4AgAApgAAAI+nWLyEKuo/gCMfS6O7sz8AAAA/KwMAAAAAAAAB+QIAAKYAAACV1wNjNBLqP2DJSBWPDrQ/AAAAPysDAAAAAAAAAfoCAACmAAAADXp61cL76T9Ab3LfemG0PwAAAD87AwAAAAAAAAH7AgAApgAAAP+OvBMw5+k/AI7aWMgwtT8AAAA/OwMAAAAAAAAB/AIAAKYAAAB3MTOGvtDpP+AzBCO0g7U/AAAAP0oDAAAAAAAAAf0CAACmAAAAo5ew/fKw6T+gf1e3iym2PwAAAD9KAwAAAAAAAAH+AgAApgAAADNVkNjDluk/gMuqS2PPtj8AAAA/agMAAAAAAAAB/wIAAKYAAABduw1Q+HbpP0AX/t86dbc/AAAAP2oDAAAAAAAAAQADAACmAAAA2V2EwoZg6T8ANmZZiES4PwAAAD9qAwAAAAAAAAEBAwAApgAAAFMA+zQVSuk/4NuPI3SXuD8AAAA/eQMAAAAAAAABAgMAAKYAAADLonGnozPpPwAJez7+bbg/AAAAP3kDAAAAAAAAAQMDAACmAAAAbXu66rYV6T+g+vecwWa5PwAAAD+ZAwAAAAAAAAEEAwAApgAAAHGrZZFm/eg/YOx0+4Rfuj8AAAA/mQMAAAAAAAABBQMAAKYAAAAVhK7Ued/oPyAL3XTSLrs/AAAAP6gDAAAAAAAAAQYDAACmAAAAGbRZeynH6D/gVjAJqtS7PwAAAD+oAwAAAAAAAAEHAwAApgAAAAnJm7mWsug/gO7WMVkgvT8AAAA/uAMAAAAAAAABCAMAAKYAAACDaxIsJZzoP0A6KsYwxr0/AAAAP7gDAAAAAAAAAQkDAACmAAAAc4BUapKH6D8ALKck9L6+PwAAAD/XAwAAAAAAAAEKAwAApgAAAE96LUC9dug/wHf6uMtkvz8AAAA/1wMAAAAAAAABCwMAAKYAAACf5tHhxmfoP1BLMZkMGsA/AAAAP9cDAAAAAAAAAQwDAACmAAAAyRyksktg6D+wWuVVs4HAPwAAAD/2AwAAAAAAAAENAwAApgAAAAVu3+sSVeg/IJeELeS/wD8AAAA/9gMAAAAAAAABDgMAAKYAAAC3MebwuEvoP5DTIwUV/sA/AAAAP/YDAAAAAAAAAQ8DAACmAAAACZ6KksI86D/gteymMY/BPwAAAD8WBAAAAAAAAAEQAwAApgAAAOOXY2jtK+g/wC4rVpMLwj8AAAA/FgQAAAAAAAABEQMAAKYAAAA1BAgK9xzoPwAR9PevnMI/AAAAPxYEAAAAAAAAARIDAACmAAAAhXCsqwAO6D/giTKnERnDPwAAAD8lBAAAAAAAAAETAwAApgAAAE1PHBnpAOg/0C9ccf1rwz8AAAA/JQQAAAAAAAABFAMAAKYAAAAVLoyG0fPnP7DVhTvpvsM/AAAAP0QEAAAAAAAAARUDAACmAAAA3Qz887nm5z9wIdnPwGTEPwAAAD9EBAAAAAAAAAEWAwAApgAAABleNy2B2+c/UG0sZJgKxT8AAAA/RAQAAAAAAAABFwMAAKYAAABBlAn+BdTnPxC5f/hvsMU/AAAAP2QEAAAAAAAAARgDAACmAAAA3zynmmnO5z9wm0iajEHGPwAAAD9kBAAAAAAAAAEZAwAApgAAAH3lRDfNyOc/wH0RPKnSxj8AAAA/ZAQAAAAAAAABGgMAAKYAAACnGxcIUsHnP6D2T+sKT8c/AAAAP4MEAAAAAAAAARsDAACmAAAAW98dDfi35z+Ab46abMvHPwAAAD+DBAAAAAAAAAEcAwAApgAAAONsUkEZtuc/YOjMSc5HyD8AAAA/gwQAAAAAAAABHQMAAKYAAACXMFlGv6znP5CdqtBgAsk/AAAAP6IEAAAAAAAAAR4DAACmAAAAv2YrF0Sl5z/gUohX87zJPwAAAD+iBAAAAAAAAAEfAwAApgAAAF0PybOnn+c/sMvGBlU5yj8AAAA/ogQAAAAAAAABIAMAAKYAAAD7t2ZQC5rnP/BTuXJdHcs/AAAAP7IEAAAAAAAAASEDAACmAAAAJe44IZCS5z+gGEu2lj/MPwAAAD+yBAAAAAAAAAEiAwAApgAAAEskC/IUi+c/4KA9Ip8jzT8AAAA/0QQAAAAAAAABIwMAAKYAAAD/5xH3uoHnPxD8RHMdMc4/AAAAP9EEAAAAAAAAASQDAACmAAAA/+cR97qB5z/QGq3sagDPPwAAAD/RBAAAAAAAAAElAwAApgAAAJ+Qr5MefOc/AKOfWHPkzz8AAAA/4QQAAAAAAAABJgMAAKYAAACzqxj8YHjnPyCsvu+CT9A/AAAAP+EEAAAAAAAAAScDAACmAAAAPTlNMIJ25z8AJf2e5MvQPwAAAD8ABQAAAAAAAAEoAwAApgAAAD05TTCCduc/2J07TkZI0T8AAAA/AAUAAAAAAAABKQMAAKYAAADFxoFko3TnP2Ae1Ft7+NE/AAAAPxAFAAAAAAAAASoDAACmAAAAUVS2mMRy5z8AzFeEOn/SPwAAAD8QBQAAAAAAAAErAwAApgAAANvh6szlcOc/0ESWM5z70j8AAAA/HwUAAAAAAAABLAMAAKYAAADb4erM5XDnP3DyGVxbgtM/AAAAPx8FAAAAAAAAAS0DAACmAAAAxcaBZKN05z/4crJpkDLUPwAAAD8+BQAAAAAAAAEuAwAApgAAAMXGgWSjdOc/yL4F/mfY1D8AAAA/PgUAAAAAAAABLwMAAKYAAAAnHuTHP3rnP2BsiSYnX9U/AAAAP04FAAAAAAAAATADAACmAAAAiXVGK9x/5z845cfViNvVPwAAAD9OBQAAAAAAAAExAwAApgAAAOvMqI54hec/EF4GhepX1j8AAAA/XgUAAAAAAAABMgMAAKYAAADDlta984znP+jWRDRM1NY/AAAAP14FAAAAAAAAATMDAACmAAAAD9PPuE2W5z/AIpjII3rXPwAAAD99BQAAAAAAAAE0AwAApgAAANOBlH+Goec/mJvWd4X21z8AAAA/fQUAAAAAAAABNQMAAKYAAACBFfDdfLDnPyhJWqBEfdg/AAAAP30FAAAAAAAAATYDAACmAAAAz1Hp2Na55z8IwphPpvnYPwAAAD+LBQAAAAAAAAE3AwAApgAAAJMArp8Pxec/oJwHk+9W2T8AAAA/iwUAAAAAAAABOAMAAKYAAABBlAn+BdTnP0h3dtY4tNk/AAAAP6oFAAAAAAAAATkDAACmAAAA3Qz887nm5z8w8LSFmjDaPwAAAD+qBQAAAAAAAAE6AwAApgAAAImgV1Kw9ec/eNJ9J7fB2j8AAAA/uQUAAAAAAAABOwMAAKYAAACbixUUQwroP1BLvNYYPts/AAAAP7kFAAAAAAAAATwDAACmAAAANQQICvcc6D+oLYV4Nc/bPwAAAD/JBQAAAAAAAAE9AwAApgAAALthkZdoM+g/SAj0u34s3D8AAAA/yQUAAAAAAAABPgMAAKYAAAC3MebwuEvoPyCBMmvgqNw/AAAAP9kFAAAAAAAAAT8DAACmAAAAKXQGFuhl6D+AY/sM/TndPwAAAD/ZBQAAAAAAAAFAAwAApgAAACVEW284fug/mKf0QgGs3T8AAAA/+AUAAAAAAAABQQMAAKYAAAAzLxkxy5LoP/CJveQdPd4/AAAAP/gFAAAAAAAAAUIDAACmAAAAMf9tihur6D/QL+euCZDePwAAAD8IBgAAAAAAAAFDAwAApgAAAC3PwuNrw+g/uNUQefXi3j8AAAA/CAYAAAAAAAABRAMAAKYAAAAVhK7Ued/oP1iwf7w+QN8/AAAAPxcGAAAAAAAAAUUDAACmAAAA/TiaxYf76D+4vzN55affPwAAAD8XBgAAAAAAAAFGAwAApgAAAOXthbaVF+k/6DAYynPw3z8AAAA/NgYAAAAAAAABRwMAAKYAAABXMKbbxDHpP6y221BSF+A/AAAAPzYGAAAAAAAAAUgDAACmAAAAUwD7NBVK6T/gVKu8ajbgPwAAAD82BgAAAAAAAAFJAwAApgAAADu15iUjZuk/XL41ryVL4D8AAAA/VgYAAAAAAAABSgMAAKYAAAA3hTt/c37pP9gnwKHgX+A/AAAAP1YGAAAAAAAAAUsDAACmAAAAp8dbpKKY6T/I+tSGVongPwAAAD9WBgAAAAAAAAFMAwAApgAAAAXvEmGPtuk/oP4BNkCj4D8AAAA/dQYAAAAAAAABTQMAAKYAAAADv2e6387pP/yYpPJuqOA/AAAAP3UGAAAAAAAAAU4DAACmAAAAhxzxR1Hl6T+g/gE2QKPgPwAAAD91BgAAAAAAAAFPAwAApgAAAIXsRaGh/ek/vM3pa8yy4D8AAAA/hQYAAAAAAAABUAMAAKYAAAAJSs8uExTqP3gCL+UpveA/AAAAP4UGAAAAAAAAAVEDAACmAAAAe4zvU0Iu6j94Ai/lKb3gPwAAAD+kBgAAAAAAAAFSAwAApgAAANmzphAvTOo/HGiMKPu34D8AAAA/pAYAAAAAAAABUwMAAKYAAADBaJIBPWjqP3gCL+UpveA/AAAAP7MGAAAAAAAAAVQDAACmAAAAM6uyJmyC6j+U0RYbtszgPwAAAD+zBgAAAAAAAAFVAwAApgAAAKXt0kubnOo/rKD+UELc4D8AAAA/wwYAAAAAAAABVgMAAKYAAACNor48qbjqP2zVQ8qf5uA/AAAAP8MGAAAAAAAAAVcDAACmAAAAc1eqLbfU6j8oColD/fDgPwAAAD/iBgAAAAAAAAFYAwAApgAAAEfxLLaC9Oo/bNVDyp/m4D8AAAA/4gYAAAAAAAABWQMAAKYAAAClGORybxLrPww7oQ1x4eA/AAAAP+IGAAAAAAAAAVoDAACmAAAAo+g4zL8q6z80N3Reh8fgPwAAAD/yBgAAAAAAAAFbAwAApgAAAJ24jSUQQ+s/HGiMKPu34D8AAAA/8gYAAAAAAAABXAMAAKYAAAD530Ti/GDrP7zN6WvMsuA/AAAAPxEHAAAAAAAAAV0DAACmAAAAz3nHasiA6z9EZF95EZ7gPwAAAD8RBwAAAAAAAAFeAwAApgAAABmGFb9yous/iC8aALST4D8AAAA/IQcAAAAAAAABXwMAAKYAAADpH5hHPsLrP0RkX3kRnuA/AAAAPyEHAAAAAAAAAWADAACmAAAA09SDOEze6z+g/gE2QKPgPwAAAD8wBwAAAAAAAAFhAwAApgAAAM+k2JGc9us/oP4BNkCj4D8AAAA/MAcAAAAAAAABYgMAAKYAAAAtzI9OiRTsP0RkX3kRnuA/AAAAP1AHAAAAAAAAAWMDAACmAAAA/2US11Q07D8klXdDhY7gPwAAAD9QBwAAAAAAAAFkAwAApgAAAF2NyZNBUuw/sCvtUMp54D8AAAA/UAcAAAAAAAABZQMAAKYAAABFQrWET27sP9gnwKHgX+A/AAAAP28HAAAAAAAAAWYDAACmAAAAy58+EsGE7D9cvjWvJUvgPwAAAD9vBwAAAAAAAAFnAwAApgAAAFH9x58ym+w/QO9NeZk74D8AAAA/bwcAAAAAAAABaAMAAKYAAABh6IVhxa/sP2jrIMqvIeA/AAAAP38HAAAAAAAAAWkDAACmAAAAXbjauhXI7D/wgZbX9AzgPwAAAD9/BwAAAAAAAAFqAwAApgAAALvfkXcC5uw/6DAYynPw3z8AAAA/ngcAAAAAAAABawMAAKYAAABBPRsFdPzsP7CSSF5b0d8/AAAAP54HAAAAAAAAAWwDAACmAAAAZUNCL0kN7T9w9HjyQrLfPwAAAD+tBwAAAAAAAAFtAwAApgAAAGETl4iZJe0/QFaphiqT3z8AAAA/rQcAAAAAAAABbgMAAKYAAACHGb6ybjbtP1iwf7w+QN8/AAAAP70HAAAAAAAAAW8DAACmAAAAC3dHQOBM7T/wc+DkDQLfPwAAAD+9BwAAAAAAAAFwAwAApgAAAB1iBQJzYe0/yAL8k3+53j8AAAA/3AcAAAAAAAABcQMAAKYAAAAZMlpbw3ntP9hc0smTZt4/AAAAP9wHAAAAAAAAAXIDAACmAAAAs6pMUXeM7T+46+14BR7ePwAAAD/cBwAAAAAAAAFzAwAApgAAAMOVChMKoe0/COSTGjLq3T8AAAA/7AcAAAAAAAABdAMAAKYAAADpmzE937HtP5in9EIBrN0/AAAAP+wHAAAAAAAAAXUDAACmAAAAb/m6ylDI7T+4Act4FVndPwAAAD8LCAAAAAAAAAF2AwAApgAAAH/keIzj3O0/iJDmJ4cQ3T8AAAA/CwgAAAAAAAABdwMAAKYAAACPzzZOdvHtPxhUR1BW0tw/AAAAPxsIAAAAAAAAAXgDAACmAAAAs9VdeEsC7j/o4mL/x4ncPwAAAD8bCAAAAAAAAAF5AwAApgAAAO327QpjD+4/wHF+rjlB3D8AAAA/KggAAAAAAAABegMAAKYAAACbiklpWR7uP1g139YIA9w/AAAAPyoIAAAAAAAAAXsDAACmAAAAv5Bwky4v7j+wWnCTv6XbPwAAAD9KCAAAAAAAAAF8AwAApgAAAA3NaY6IOO4/AFMWNexx2z8AAAA/SggAAAAAAAABfQMAAKYAAAAz05C4XUnuP6hDYnhFCts/AAAAP0oIAAAAAAAAAX4DAACmAAAAa/QgS3VW7j8IafM0/KzaPwAAAD9pCAAAAAAAAAF/AwAApgAAAKUVsd2MY+4/GMPJahBa2j8AAAA/aQgAAAAAAAABgAMAAKYAAADdNkFwpHDuP/h+0DQM6Nk/AAAAP2kIAAAAAAAAAYEDAACmAAAAAT1omnmB7j+Ybxx4ZYDZPwAAAD+ICAAAAAAAAAGCAwAApgAAANsGlsn0iO4/OGBou74Y2T8AAAA/iAgAAAAAAAABgwMAAKYAAACv0MP4b5DuP5iF+Xd1u9g/AAAAP4gIAAAAAAAAAYQDAACmAAAAh5rxJ+uX7j84dkW7zlPYPwAAAD+YCAAAAAAAAAGFAwAApgAAAF9kH1dmn+4/UNAb8eIA2D8AAAA/mAgAAAAAAAABhgMAAKYAAABLSbbuI6PuP/DAZzQ8mdc/AAAAP7cIAAAAAAAAAYcDAACmAAAAmYWv6X2s7j/YfG7+NyfXPwAAAD+3CAAAAAAAAAGIAwAApgAAAOXBqOTXte4/cG26QZG/1j8AAAA/xwgAAAAAAAABiQMAAKYAAADRpj98lbnuPxBeBoXqV9Y/AAAAP8cIAAAAAAAAAYoDAACmAAAAqXBtqxDB7j8ouNy6/gTWPwAAAD/WCAAAAAAAAAGLAwAApgAAAPWsZqZqyu4/AEf4aXC81T8AAAA/1ggAAAAAAAABjAMAAKYAAABXBMkJB9DuPxihzp+EadU/AAAAP/YIAAAAAAAAAY0DAACmAAAAo0DCBGHZ7j8AXdVpgPfUPwAAAD/2CAAAAAAAAAGOAwAApgAAAAeYJGj93u4/oE0hrdmP1D8AAAA/9ggAAAAAAAABjwMAAKYAAADfYVKXeObuP/hysmmQMtQ/AAAAPwUJAAAAAAAAAZADAACmAAAAyUbpLjbq7j9QmEMmR9XTPwAAAD8FCQAAAAAAAAGRAwAApgAAAMlG6S426u4/qL3U4v130z8AAAA/JAkAAAAAAAABkgMAAKYAAAA/ubT6FOzuP1CuICZXENM/AAAAPyQJAAAAAAAAAZMDAACmAAAAK55LktLv7j9wNeJ29ZPSPwAAAD8kCQAAAAAAAAGUAwAApgAAAAFoecFN9+4/6LRJacDj0T8AAAA/RAkAAAAAAAABlQMAAKYAAADtTBBZC/vuP5jSgMejUtE/AAAAP0QJAAAAAAAAAZYDAACmAAAAxRY+iIYC7z848Lclh8HQPwAAAD9ECQAAAAAAAAGXAwAApgAAADuJCVRlBO8/qEI0/cc60D8AAAA/UwkAAAAAAAABmAMAAKYAAAAlbqDrIgjvPyD9dY6Hkc8/AAAAP1MJAAAAAAAAAZkDAACmAAAAEVM3g+AL7z8Az1lYk1rOPwAAAD9zCQAAAAAAAAGaAwAApgAAAInFAk+/De8/4KA9Ip8jzT8AAAA/cwkAAAAAAAABmwMAAKYAAACJxQJPvw3vP8CfDAc1w8s/AAAAP3MJAAAAAAAAAZwDAACmAAAAneBrtwEK7z+gcfDQQIzKPwAAAD+SCQAAAAAAAAGdAwAApgAAAE+kcrynAO8/gEPUmkxVyT8AAAA/kgkAAAAAAAABngMAAKYAAACN9a31bvXuP+CrLXKdCcg/AAAAP5IJAAAAAAAAAZ8DAACmAAAAP7m0+hTs7j/w1+dxvX/GPwAAAD+lCQAAAAAAAAGgAwAApgAAAGfvhsuZ5O4/0AOicd31xD8AAAA/pQkAAAAAAAABoQMAAKYAAAAHmCRo/d7uP0CZ5mO4gMM/AAAAP6UJAAAAAAAAAaIDAACmAAAAuVsrbaPV7j8wmLVITiDCPwAAAD+1CQAAAAAAAAGjAwAApgAAAFcEyQkH0O4/ED2u988SwT8AAAA/tQkAAAAAAAABpAMAAKYAAAD1rGamasruP8DwOGgt4b8/AAAAP9QJAAAAAAAAAaUDAACmAAAAHeM4d+/C7j9glAD8RHO9PwAAAD/UCQAAAAAAAAGmAwAApgAAAEUZC0h0u+4/IDjIj1wFuz8AAAA/5AkAAAAAAAABpwMAAKYAAABvT90Y+bPuPyBjUXQSG7g/AAAAP+QJAAAAAAAAAagDAACmAAAAmYWv6X2s7j8AjtpYyDC1PwAAAD/zCQAAAAAAAAGpAwAApgAAAJmFr+l9rO4/AI7aWMgwtT8AAAA/8wkAAAAAAAABqgMAAKYAAACZha/pfazuPwCO2ljIMLU/AAAAP/MJAAAAAAAAAasDAACmAAAAmYWv6X2s7j8AjtpYyDC1PwAAAD8SCgAAAAAAAAGsAwAApgAAAOEUyQh4B+Q/gDdBDd3D3j8AAAA/AAAAAAAAAAABrQMAAKYAAAAJS5vZ/P/jP1iwf7w+QN8/AAAAPx8AAAAAAAAAAa4DAACmAAAACUub2fz/4z9YsH+8PkDfPwAAAD8fAAAAAAAAAAGvAwAApgAAAAlLm9n8/+M/WLB/vD5A3z8AAAA/HwAAAAAAAAABsAMAAKYAAAAJS5vZ/P/jP1iwf7w+QN8/AAAAPz4AAAAAAAAAAbEDAACmAAAACUub2fz/4z9YsH+8PkDfPwAAAD8+AAAAAAAAAAGyAwAApgAAAAlLm9n8/+M/WLB/vD5A3z8AAAA/PgAAAAAAAAABswMAAKYAAAAJS5vZ/P/jP1iwf7w+QN8/AAAAPz4AAAAAAAAAAbQDAACmAAAACUub2fz/4z9YsH+8PkDfPwAAAD8+AAAAAAAAAAG1AwAApgAAAAlLm9n8/+M/WLB/vD5A3z8AAAA/PgAAAAAAAAABtgMAAKYAAAAJS5vZ/P/jP1iwf7w+QN8/AAAAP10AAAAAAAAAAbcDAACmAAAACUub2fz/4z9YsH+8PkDfPwAAAD9dAAAAAAAAAAG4AwAApgAAAAlLm9n8/+M/WLB/vD5A3z8AAAA/XQAAAAAAAAABuQMAAKYAAAAJS5vZ/P/jP1iwf7w+QN8/AAAAP10AAAAAAAAAAboDAACmAAAAvQ6i3qL24z9MkUqUm3TgPwAAAD+cAAAAAAAAAAG7AwAApgAAAKnzOHZg+uM/bNVDyp/m4D8AAAA/nAAAAAAAAAABvAMAAKYAAACR2M8NHv7jP+Sz37zSXeE/AAAAP6sAAAAAAAAAAb0DAACmAAAA9S8ycboD5D/ELB5sNNrhPwAAAD+7AAAAAAAAAAG+AwAApgAAAM35X6A1C+Q/nKVcG5ZW4j8AAAA/uwAAAAAAAAABvwMAAKYAAAC33vY38w7kP9S4PYcm2OI/AAAAP8sAAAAAAAAAAcADAACmAAAAo8ONz7AS5D9Ul9l5WU/jPwAAAD/LAAAAAAAAAAHBAwAApgAAAAUb8DJNGOQ/LBAYKbvL4z8AAAA/6gAAAAAAAAABwgMAAKYAAAB7jbv+KxrkPxC2QfOmHuQ/AAAAP+oAAAAAAAAAAcMDAACmAAAAe427/isa5D8cWD4OqVfkPwAAAD/qAAAAAAAAAAHEAwAApgAAAHuNu/4rGuQ/3IyDhwZi5D8AAAA/CQEAAAAAAAABxQMAAKYAAAAFG/AyTRjkP9yMg4cGYuQ/AAAAPwkBAAAAAAAAAcYDAACmAAAABRvwMk0Y5D9sUOSv1SPkPwAAAD8JAQAAAAAAAAHHAwAApgAAAHuNu/4rGuQ/LBAYKbvL4z8AAAA/GQEAAAAAAAAByAMAAKYAAADx/4bKChzkP1SX2XlZT+M/AAAAPxkBAAAAAAAAAckDAACmAAAA8f+Gygoc5D+cGm4bDrniPwAAAD84AQAAAAAAAAHKAwAApgAAAGdyUpbpHeQ/FJrVDdkI4j8AAAA/OAEAAAAAAAABywMAAKYAAABRV+ktpyHkP6DoJDYwaOE/AAAAPzgBAAAAAAAAAcwDAACmAAAAs65LkUMn5D8MO6ENceHgPwAAAD9XAQAAAAAAAAHNAwAApgAAAHddEFh8MuQ/ACST8vZF4D8AAAA/VwEAAAAAAAABzgMAAKYAAAB3XRBYfDLkP2jHjde4298/AAAAP1cBAAAAAAAAAc8DAACmAAAAd10QWHwy5D8Y5cQ1nErfPwAAAD93AQAAAAAAAAHQAwAApgAAAHddEFh8MuQ/GOXENZxK3z8AAAA/dwEAAAAAAAAB0QMAAKYAAAB3XRBYfDLkPxjlxDWcSt8/AAAAP3cBAAAAAAAAAdIDAACmAAAAd10QWHwy5D8Y5cQ1nErfPwAAAD93AQAAAAAAAAHTAwAApgAAAOy9hLC1KNY/lNEWG7bM4D8AAAA/AAAAAAAAAAAB1AMAAKYAAADsvYSwtSjWP5TRFhu2zOA/AAAAPxAAAAAAAAAAAdUDAACmAAAA7L2EsLUo1j+U0RYbtszgPwAAAD8QAAAAAAAAAAHWAwAApgAAAOy9hLC1KNY/lNEWG7bM4D8AAAA/EAAAAAAAAAAB1wMAAKYAAAAqD8DpfB3WPyx/mkN1U+E/AAAAPy8AAAAAAAAAAdgDAACmAAAAPiopUr8Z1j+YuzkbppHhPwAAAD8vAAAAAAAAAAHZAwAApgAAAFBFkroBFtY/nDBLGx704T8AAAA/LwAAAAAAAAAB2gMAAKYAAAA+KilSvxnWPyQ80ijbQeI/AAAAP04AAAAAAAAAAdsDAACmAAAAKg/A6Xwd1j+oR1k2mI/iPwAAAD9OAAAAAAAAAAHcAwAApgAAABL0VoE6IdY/TCLIeeHs4j8AAAA/TgAAAAAAAAAB3QMAAKYAAAAA2e0Y+CTWPzjI8UPNP+M/AAAAP24AAAAAAAAAAd4DAACmAAAA7L2EsLUo1j9gOdaUW4jjPwAAAD9uAAAAAAAAAAHfAwAApgAAANaiG0hzLNY/cNvSr13B4z8AAAA/bgAAAAAAAAAB4AMAAKYAAACubEl37jPWPziyFES9BOQ/AAAAP30AAAAAAAAAAeEDAACmAAAArmxJd+4z1j8EiVbYHEjkPwAAAD99AAAAAAAAAAHiAwAApgAAAJpR4A6sN9Y/zF+YbHyL5D8AAAA/nQAAAAAAAAAB4wMAAKYAAACINnemaTvWP1hrH3o52eQ/AAAAP50AAAAAAAAAAeQDAACmAAAAcBsOPic/1j+E3APLxyHlPwAAAD+dAAAAAAAAAAHlAwAApgAAAFwApdXkQtY/sE3oG1Zq5T8AAAA/vAAAAAAAAAAB5gMAAKYAAABK5TttokbWP6Ag/QDMk+U/AAAAP7wAAAAAAAAAAecDAACmAAAASuU7baJG1j+Q8xHmQb3lPwAAAD+8AAAAAAAAAAHoAwAApgAAAErlO22iRtY/aPc+lSvX5T8AAAA/2wAAAAAAAAAB6QMAAKYAAAA0ytIEYErWPwAwsb1y++U/AAAAP9sAAAAAAAAAAeoDAACmAAAASuU7baJG1j/cM95sXBXmPwAAAD/bAAAAAAAAAAHrAwAApgAAAFwApdXkQtY/VJ1oXxcq5j8AAAA/+gAAAAAAAAAB7AMAAKYAAABwGw4+Jz/WP9AG81HSPuY/AAAAP/oAAAAAAAAAAe0DAACmAAAAiDZ3pmk71j/A2Qc3SGjmPwAAAD/6AAAAAAAAAAHuAwAApgAAAHAbDj4nP9Y/IHSq83Zt5j8AAAA/CgEAAAAAAAAB7wMAAKYAAABwGw4+Jz/WPyB0qvN2beY/AAAAPwoBAAAAAAAAAfADAACmAAAAcBsOPic/1j8gdKrzdm3mPwAAAD8KAQAAAAAAAAHxAwAApgAAAHAbDj4nP9Y/IHSq83Zt5j8AAAA/CgEAAAAAAAAB8gMAAKYAAABI49SCqYPTP5SmipYTJu0/AAAAPwAAAAAAAAAAAfMDAACmAAAAoK/PcRJE0z9EruT05lntPwAAAD8vAAAAAAAAAAH0AwAApgAAAKCvz3ESRNM/RK7k9OZZ7T8AAAA/LwAAAAAAAAAB9QMAAKYAAACgr89xEkTTP0Su5PTmWe0/AAAAPy8AAAAAAAAAAfYDAACmAAAAoK/PcRJE0z9EruT05lntPwAAAD8+AAAAAAAAAAH3AwAApgAAAKCvz3ESRNM/RK7k9OZZ7T8AAAA/PgAAAAAAAAAB+AMAAKYAAAAIN917XjHTP5iQrZYD6+0/AAAAP14AAAAAAAAAAfkDAACmAAAACDfde14x0z+YkK2WA+vtPwAAAD9eAAAAAAAAAAH6AwAApgAAANwAC6vZONM/mJCtlgPr7T8AAAA/XgAAAAAAAAAB+wMAAKYAAAC0yjjaVEDTP5iQrZYD6+0/AAAAP14AAAAAAAAAAfwDAACmAAAAoK/PcRJE0z+YkK2WA+vtPwAAAD9eAAAAAAAAAAH9AwAApgAAAIqUZgnQR9M/mJCtlgPr7T8AAAA/bQAAAAAAAAAB/gMAAKYAAACKlGYJ0EfTP5iQrZYD6+0/AAAAP20AAAAAAAAAAf8DAACmAAAAipRmCdBH0z+YkK2WA+vtPwAAAD9tAAAAAAAAAAEABAAApgAAAIqUZgnQR9M/mJCtlgPr7T8AAAA/bQAAAAAAAAABAQQAAKYAAACKlGYJ0EfTP5iQrZYD6+0/AAAAP40AAAAAAAAAAQIEAACmAAAADpczyb0A0z80gfnZXIPtPwAAAD+sAAAAAAAAAAEDBAAApgAAAIg5qjtM6tI/hHmfe4lP7T8AAAA/ywAAAAAAAAABBAQAAKYAAAAW94kWHdDSP0A50/Ru9+w/AAAAP8sAAAAAAAAAAQUEAACmAAAAuM/SWTCy0j8k9dm+aoXsPwAAAD/LAAAAAAAAAAEGBAAApgAAAFqoG51DlNI/SHybDwkJ7D8AAAA/2wAAAAAAAAABBwQAAKYAAAASnM1ImXLSP1Q0dSobfes/AAAAP+oAAAAAAAAAAQgEAACmAAAAij5Euydc0j8EUqyI/uvqPwAAAD/qAAAAAAAAAAEJBAAApgAAAPDFUcVzSdI/yD7LHG5q6j8AAAA/CgEAAAAAAAABCgQAAKYAAAAsF43+Oj7SPwiVdKOY/ek/AAAAPwoBAAAAAAAAAQsEAACmAAAAfoMxoEQv0j9M6x0qw5DpPwAAAD8KAQAAAAAAAAEMBAAApgAAAH6DMaBEL9I/MKck9L4e6T8AAAA/GQEAAAAAAAABDQQAAKYAAAC61GzZCyTSPwxjK766rOg/AAAAPxkBAAAAAAAAAQ4EAACmAAAAprkDcckn0j8Q7hm+QkroPwAAAD84AQAAAAAAAAEPBAAApgAAAH6DMaBEL9I/DHkIvsrn5z8AAAA/OAEAAAAAAAABEAQAAKYAAAAsF43+Oj7SP+w0D4jGdec/AAAAP0gBAAAAAAAAAREEAACmAAAA3KroXDFN0j+o9EIBrB3nPwAAAD9IAQAAAAAAAAESBAAApgAAAJ5ZrSNqWNI/PLijKXvf5j8AAAA/WAEAAAAAAAABEwQAAKYAAAD6gGTgVnbSP6h/MQE0u+Y/AAAAP1gBAAAAAAAAARQEAACmAAAAbsOEBYaQ0j/QewRSSqHmPwAAAD9nAQAAAAAAAAEVBAAApgAAALjP0lkwstI/3KjvbNR35j8AAAA/ZwEAAAAAAAABFgQAAKYAAADEiuV0E9/SP2Q/ZXoZY+Y/AAAAP4cBAAAAAAAAARcEAACmAAAA+HvKYHsE0z/o1dqHXk7mPwAAAD+HAQAAAAAAAAEYBAAApgAAAAg33XteMdM/0AbzUdI+5j8AAAA/lgEAAAAAAAABGQQAAKYAAAAQ8u+WQV7TPxDSrdh0NOY/AAAAP5YBAAAAAAAAARoEAACmAAAApAqMP5ah0z/cM95sXBXmPwAAAD+mAQAAAAAAAAEbBAAApgAAAIiPzIn01dM/eJk7sC0Q5j8AAAA/pgEAAAAAAAABHAQAAKYAAABuFA3UUgrUPwAwsb1y++U/AAAAP8UBAAAAAAAAAR0EAACmAAAAjOqIV3gz1D8AMLG9cvvlPwAAAD/FAQAAAAAAAAEeBAAApgAAANb21qsiVdQ/+ALGougk5j8AAAA/xQEAAAAAAAABHwQAAKYAAAC2exf2gInUP9AG81HSPuY/AAAAP+QBAAAAAAAAASAEAACmAAAA2lGTeaay1D8EpcK96l3mPwAAAD/kAQAAAAAAAAEhBAAApgAAACJe4c1Q1NQ/PEOSKQN95j8AAAA/5AEAAAAAAAABIgQAAKYAAACou2pbwurUP3DhYZUbnOY/AAAAPwQCAAAAAAAAASMEAACmAAAAMBn06DMB1T9I5Y5EBbbmPwAAAD8EAgAAAAAAAAEkBAAApgAAAATjIRivCNU/PLijKXvf5j8AAAA/BAIAAAAAAAABJQQAAKYAAAAE4yEYrwjVPxS80Nhk+eY/AAAAPxMCAAAAAAAAASYEAACmAAAABOMhGK8I1T9IWqBEfRjnPwAAAD8TAgAAAAAAAAEnBAAApgAAAATjIRivCNU/4JISbcQ85z8AAAA/MgIAAAAAAAABKAQAAKYAAABsai8i+/XUP3TLhJULYec/AAAAPzICAAAAAAAAASkEAACmAAAADkN4ZQ7Y1D/EODw3sI/nPwAAAD8yAgAAAAAAAAEqBAAApgAAAJwAWEDfvdQ//NYLo8iu5z8AAAA/UgIAAAAAAAABKwQAAKYAAAAsvjcbsKPUP1BEw0Rt3ec/AAAAP1ICAAAAAAAAASwEAACmAAAAHgMlAM121D8ATB2jQBHoPwAAAD9SAgAAAAAAAAEtBAAApgAAAChje00sRtQ/bIi8enFP6D8AAAA/cQIAAAAAAAABLgQAAKYAAAAYqGgySRnUPxyQFtlEg+g/AAAAP3ECAAAAAAAAAS8EAACmAAAAEO1VF2bs0z/Ml3A3GLfoPwAAAD9xAgAAAAAAAAEwBAAApgAAAD6DfjVKtNM/vGqFHI7g6D8AAAA/gQIAAAAAAAABMQQAAKYAAAAyyGsaZ4fTP7A9mgEECuk/AAAAP4ECAAAAAAAAATIEAACmAAAAJg1Z/4Na0z+sEK/meTPpPwAAAD+gAgAAAAAAAAEzBAAApgAAAESIGLUlJtM/+H1miB5i6T8AAAA/oAIAAAAAAAABNAQAAKYAAABK6G4ChfXSP6iFwObxlek/AAAAP6ACAAAAAAAAATUEAACmAAAA7MC3RZjX0j8k70rZrKrpPwAAAD+/AgAAAAAAAAE2BAAApgAAAHp+lyBpvdI/QL4yDzm66T8AAAA/vwIAAAAAAAABNwQAAKYAAADgBaUqtarSP0C+Mg85uuk/AAAAP78CAAAAAAAAATgEAACmAAAAMHJJzL6b0j9AvjIPObrpPwAAAD/eAgAAAAAAAAE5BAAApgAAADByScy+m9I/QL4yDzm66T8AAAA/3gIAAAAAAAABOgQAAKYAAAAwcknMvpvSP0C+Mg85uuk/AAAAP94CAAAAAAAAATsEAACmAAAAMHJJzL6b0j9AvjIPObrpPwAAAD/eAgAAAAAAAAE8BAAApgAAAITgVFjBT9U/UGa+D/nN7D8AAAA/AAAAAAAAAAABPQQAAKYAAAAmuZ2b1DHVP6BIh7EVX+0/AAAAPx8AAAAAAAAAAT4EAACmAAAAJrmdm9Qx1T+gSIexFV/tPwAAAD8fAAAAAAAAAAE/BAAApgAAACa5nZvUMdU/oEiHsRVf7T8AAAA/HwAAAAAAAAABQAQAAKYAAAAmuZ2b1DHVP6BIh7EVX+0/AAAAPy8AAAAAAAAAAUEEAACmAAAAJrmdm9Qx1T+gSIexFV/tPwAAAD8vAAAAAAAAAAFCBAAApgAAACa5nZvUMdU/oEiHsRVf7T8AAAA/LwAAAAAAAAABQwQAAKYAAAAmuZ2b1DHVP6BIh7EVX+0/AAAAPy8AAAAAAAAAAUQEAACmAAAAJrmdm9Qx1T+gSIexFV/tPwAAAD9OAAAAAAAAAAFFBAAApgAAACa5nZvUMdU/oEiHsRVf7T8AAAA/TgAAAAAAAAABRgQAAKYAAAAmuZ2b1DHVP6BIh7EVX+0/AAAAP04AAAAAAAAAAUcEAACmAAAAJrmdm9Qx1T+gSIexFV/tPwAAAD9OAAAAAAAAAAFIBAAApgAAACa5nZvUMdU/oEiHsRVf7T8AAAA/XQAAAAAAAAABSQQAAKYAAAAmuZ2b1DHVP6BIh7EVX+0/AAAAP10AAAAAAAAAAUoEAACmAAAAJrQDHPm/1T80Bln0JkbqPwAAAD8AAAAAAAAAAAFLBAAApgAAACa0Axz5v9U/NAZZ9CZG6j8AAAA/DwAAAAAAAAABTAQAAKYAAAAmtAMc+b/VPzQGWfQmRuo/AAAAPw8AAAAAAAAAAU0EAACmAAAAJrQDHPm/1T80Bln0JkbqPwAAAD8vAAAAAAAAAAFOBAAApgAAAKS20NvmeNU//PJ3iJbE6T8AAAA/LwAAAAAAAAABTwQAAKYAAACkttDb5njVP5C22LBlhuk/AAAAPy8AAAAAAAAAAVAEAACmAAAApLbQ2+Z41T+QttiwZYbpPwAAAD8+AAAAAAAAAAFRBAAApgAAAKS20NvmeNU/kLbYsGWG6T8AAAA/PgAAAAAAAAABUgQAAKYAAACkttDb5njVP5C22LBlhuk/AAAAPz4AAAAAAAAAAVMEAACmAAAABDSq5nuC1j94YpFgD7TsPwAAAD8AAAAAAAAAAAFUBAAApgAAAAQ0quZ7gtY/eGKRYA+07D8AAAA/HwAAAAAAAAABVQQAAKYAAAAENKrme4LWP3hikWAPtOw/AAAAPx8AAAAAAAAAAVYEAACmAAAABDSq5nuC1j94YpFgD7TsPwAAAD8fAAAAAAAAAAFXBAAApgAAAAQ0quZ7gtY/eGKRYA+07D8AAAA/PgAAAAAAAAABWAQAAKYAAAAENKrme4LWP3hikWAPtOw/AAAAPz4AAAAAAAAAAVkEAACmAAAAlExGj9DF1j/kKR84yI/sPwAAAD8+AAAAAAAAAAFaBAAApgAAAMw9K3s469Y/yFo3AjyA7D8AAAA/XQAAAAAAAAABWwQAAKYAAADsE6f+XRTXP5S8Z5YjYew/AAAAP10AAAAAAAAAAVwEAACmAAAA0JjnSLxI1z+c6VKxrTfsPwAAAD9dAAAAAAAAAAFdBAAApgAAAHjM7FlTiNc/xOUlAsQd7D8AAAA/fQAAAAAAAAABXgQAAKYAAAAyG1vTLMTXP+jh+FLaA+w/AAAAP30AAAAAAAAAAV8EAACmAAAAKLsEhs301z/4DuRtZNrrPwAAAD+MAAAAAAAAAAFgBAAApgAAAAxARdArKdg/YNZxRR226z8AAAA/jAAAAAAAAAABYQQAAKYAAABYTJMk1krYPxRpuqN4h+s/AAAAP4wAAAAAAAAAAWIEAACmAAAAWEyTJNZK2D8UabqjeIfrPwAAAD+rAAAAAAAAAAFjBAAApgAAAFhMkyTWStg/FGm6o3iH6z8AAAA/qwAAAAAAAAABZAQAAKYAAABYTJMk1krYPxRpuqN4h+s/AAAAP6sAAAAAAAAAAWUEAACmAAAAaLiEW+XA2T/gI5BSCrXpPwAAAD8AAAAAAAAAAAFmBAAApgAAAGi4hFvlwNk/4COQUgq16T8AAAA/HwAAAAAAAAABZwQAAKYAAABouIRb5cDZP+AjkFIKtek/AAAAPx8AAAAAAAAAAWgEAACmAAAAaLiEW+XA2T/83JqIhonqPwAAAD8fAAAAAAAAAAFpBAAApgAAABRM4Lnbz9k/3FXZN+gF6z8AAAA/PgAAAAAAAAABagQAAKYAAAACMXdRmdPZPxRpuqN4h+s/AAAAPz4AAAAAAAAAAWsEAACmAAAA2PqkgBTb2T8IseCIZhPsPwAAAD9OAAAAAAAAAAFsBAAApgAAALLE0q+P4tk/5CkfOMiP7D8AAAA/TgAAAAAAAAABbQQAAKYAAACyxNKvj+LZP0A50/Ru9+w/AAAAP04AAAAAAAAAAW4EAACmAAAAssTSr4/i2T+gSIexFV/tPwAAAD9tAAAAAAAAAAFvBAAApgAAAHRzl3bI7dk/LFQOv9Ks7T8AAAA/bQAAAAAAAAABcAQAAKYAAABeWC4OhvHZP5iQrZYD6+0/AAAAP30AAAAAAAAAAXEEAACmAAAAOCJcPQH52T9ImAf11h7uPwAAAD99AAAAAAAAAAFyBAAApgAAANKaTjO1C9o/ZGfvKmMu7j8AAAA/jAAAAAAAAAABcwQAAKYAAACWSRP67RbaPzxrHNpMSO4/AAAAP4wAAAAAAAAAAXQEAACmAAAAlkkT+u0W2j88axzaTEjuPwAAAD+sAAAAAAAAAAF1BAAApgAAAJZJE/rtFto/PGsc2kxI7j8AAAA/rAAAAAAAAAABdgQAAKYAAACWSRP67RbaPzxrHNpMSO4/AAAAP6wAAAAAAAAAAXcEAACmAAAAeiR2kvQ22z+Y3TTmMYLmPwAAAD8AAAAAAAAAAAF4BAAApgAAAHokdpL0Nts/mN005jGC5j8AAAA/DwAAAAAAAAABeQQAAKYAAAB6JHaS9DbbP5jdNOYxguY/AAAAPw8AAAAAAAAAAXoEAACmAAAAeiR2kvQ22z+Y3TTmMYLmPwAAAD8uAAAAAAAAAAF7BAAApgAAAJr68RUaYNs/7L/9h04T5z8AAAA/LgAAAAAAAAABfAQAAKYAAAAMPRI7SXrbP4D4b7CVN+c/AAAAPy4AAAAAAAAAAX0EAACmAAAAGPgkViyn2z8sAMoOaWvnPwAAAD8+AAAAAAAAAAF+BAAApgAAAPp8ZaCK29s/XHGuX/ez5z8AAAA/PgAAAAAAAAABfwQAAKYAAADyHA9TKwzcP0AX2CnjBug/AAAAP10AAAAAAAAAAYAEAACmAAAA7Ly4Bcw83D9gW9Ff53joPwAAAD9tAAAAAAAAAAGBBAAApgAAAORcYrhsbdw/YNDiX1/b6D8AAAA/bQAAAAAAAAABggQAAKYAAADwF3XTT5rcPwirUaOoOOk/AAAAP20AAAAAAAAAAYMEAACmAAAAEu7wVnXD3D9ougVgT6DpPwAAAD98AAAAAAAAAAGEBAAApgAAADLEbNqa7Nw/aC8XYMcC6j8AAAA/fAAAAAAAAAABhQQAAKYAAACiBo3/yQbdPzQGWfQmRuo/AAAAP5wAAAAAAAAAAYYEAACmAAAAFkmtJPkg3T/gDbNS+nnqPwAAAD+cAAAAAAAAAAGHBAAApgAAAMTcCIPvL90/uBHgAeST6j8AAAA/nAAAAAAAAAABiAQAAKYAAAA4HymoHkrdP5gVDbHNreo/AAAAP7sAAAAAAAAAAYkEAACmAAAAOB8pqB5K3T+w5PTmWb3qPwAAAD+7AAAAAAAAAAGKBAAApgAAADgfKageSt0/sOT05lm96j8AAAA/uwAAAAAAAAABiwQAAKYAAADa93HrMSzdP5gVDbHNreo/AAAAP9oAAAAAAAAAAYwEAACmAAAA7BLbU3Qo3T+4EeAB5JPqPwAAAD/aAAAAAAAAAAGNBAAApgAAAOwS21N0KN0/uBHgAeST6j8AAAA/2gAAAAAAAAABjgQAAKYAAADsEttTdCjdP7gR4AHkk+o/AAAAP9oAAAAAAAAAAY8EAACmAAAA7BLbU3Qo3T+4EeAB5JPqPwAAAD/aAAAAAAAAAAGQBAAApgAAAL58sjWQYN0/0HsEUkqh5j8AAAA/AAAAAAAAAAABkQQAAKYAAAC+fLI1kGDdP9B7BFJKoeY/AAAAPw8AAAAAAAAAAZIEAACmAAAAvnyyNZBg3T/QewRSSqHmPwAAAD8PAAAAAAAAAAGTBAAApgAAAL58sjWQYN0/0HsEUkqh5j8AAAA/HwAAAAAAAAABlAQAAKYAAAC+fLI1kGDdP9B7BFJKoeY/AAAAPx8AAAAAAAAAAZUEAACmAAAAvnyyNZBg3T/QewRSSqHmPwAAAD8fAAAAAAAAAAGWBAAApgAAAL58sjWQYN0/0HsEUkqh5j8AAAA/HwAAAAAAAAABlwQAAKYAAABSmuhdwBXdP1iHi18H7+Y/AAAAPz4AAAAAAAAAAZgEAACmAAAAuCH2ZwwD3T/Q8BVSwgPnPwAAAD9dAAAAAAAAAAGZBAAApgAAADLEbNqa7Nw/gPhvsJU35z8AAAA/XQAAAAAAAAABmgQAAKYAAADAgUy1a9LcP0zPsUT1euc/AAAAP10AAAAAAAAAAZsEAACmAAAAeHX+YMGw3D80ddsO4c3nPwAAAD99AAAAAAAAAAGcBAAApgAAAC5psAwXj9w/GBsF2cwg6D8AAAA/fQAAAAAAAAABnQQAAKYAAADSQflPKnHcPxyQFtlEg+g/AAAAP4wAAAAAAAAAAZ4EAACmAAAAiDWr+39P3D/YOW1SGvDoPwAAAD+MAAAAAAAAAAGfBAAApgAAAGZfL3haJtw/XBgJRU1n6T8AAAA/jAAAAAAAAAABoAQAAKYAAAAubkqM8gDcP1iNGkXFyek/AAAAP6sAAAAAAAAAAaEEAACmAAAA0kaTzwXj2z+E/v6VUxLqPwAAAD+rAAAAAAAAAAGiBAAApgAAADjOoNlR0Ns/NAZZ9CZG6j8AAAA/qwAAAAAAAAABowQAAKYAAAB0H9wSGcXbP8g+yxxuauo/AAAAP8sAAAAAAAAAAaQEAACmAAAAyIuAtCK22z/83JqIhonqPwAAAD/LAAAAAAAAAAGlBAAApgAAABj4JFYsp9s/OHtq9J6o6j8AAAA/ywAAAAAAAAABpgQAAKYAAABsZMn3NZjbPzh7avSeqOo/AAAAP+oAAAAAAAAAAacEAACmAAAAkpqbyLqQ2z+w5PTmWb3qPwAAAD/qAAAAAAAAAAGoBAAApgAAAJKam8i6kNs/sOT05lm96j8AAAA/6gAAAAAAAAABqQQAAKYAAACSmpvIupDbP7Dk9OZZveo/AAAAP/oAAAAAAAAAAaoEAACmAAAAkpqbyLqQ2z+w5PTmWb3qPwAAAD/6AAAAAAAAAAGrBAAApgAAADbLbURvId8/oJUOAUT25T8AAAA/AAAAAAAAAAABrAQAAKYAAAA2y21EbyHfP6CVDgFE9uU/AAAAPx8AAAAAAAAAAa0EAACmAAAANsttRG8h3z+glQ4BRPblPwAAAD8fAAAAAAAAAAGuBAAApgAAAGABQBX0Gd8/tKwcHL6R5j8AAAA/HwAAAAAAAAABrwQAAKYAAABgAUAV9BnfP8ROGTfAyuY/AAAAPy8AAAAAAAAAAbAEAACmAAAANsttRG8h3z/sv/2HThPnPwAAAD8vAAAAAAAAAAGxBAAApgAAACKwBNwsJd8/aJ6ZeoGK5z8AAAA/TgAAAAAAAAABsgQAAKYAAADUQ2A6IzTfPxgbBdnMIOg/AAAAP04AAAAAAAAAAbMEAACmAAAAgte7mBlD3z8ANkCjMNboPwAAAD9eAAAAAAAAAAG0BAAApgAAADBrF/cPUt8/aLoFYE+g6T8AAAA/XgAAAAAAAAABtQQAAKYAAACOks6z/G/fP0zVQCqzVeo/AAAAP14AAAAAAAAAAbYEAACmAAAA6rmFcOmN3z+0WQbn0R/rPwAAAD99AAAAAAAAAAG3BAAApgAAADbG08STr98/MK2z2Xz56z8AAAA/fQAAAAAAAAABuAQAAKYAAAC6I11SBcbfP9T8Mx0+uew/AAAAP30AAAAAAAAAAbkEAACmAAAAKmZ9dzTg3z+EeZ97iU/tPwAAAD+cAAAAAAAAAAG6BAAApgAAAMbeb23o8t8/7IhTODC37T8AAAA/nAAAAAAAAAABuwQAAKYAAACeqJ2cY/rfP5iQrZYD6+0/AAAAP5wAAAAAAAAAAbwEAACmAAAAssMGBab23z8U+jeJvv/tPwAAAD+8AAAAAAAAAAG9BAAApgAAAN752NUq798/FPo3ib7/7T8AAAA/vAAAAAAAAAABvgQAAKYAAAAqZn13NODfPxT6N4m+/+0/AAAAP7wAAAAAAAAAAb8EAACmAAAA4lkvI4q+3z+UG5yWi4jtPwAAAD/LAAAAAAAAAAHABAAApgAAAK5oSjcimd8/8EAtU0Ir7T8AAAA/ywAAAAAAAAABwQQAAKYAAAB4d2VLunPfP9T8Mx0+uew/AAAAP+sAAAAAAAAAAcIEAACmAAAARIaAX1JO3z+EGmt7ISjsPwAAAD/rAAAAAAAAAAHDBAAApgAAADbLbURvId8/VDR1Kht96z8AAAA/+gAAAAAAAAABxAQAAKYAAADEiE0fQAffPyxOf9kU0uo/AAAAP/oAAAAAAAAAAcUEAACmAAAALBBbKYz03j/Ua7Y3+EDqPwAAAD8KAQAAAAAAAAHGBAAApgAAAHp8/8qV5d4/aLoFYE+g6T8AAAA/CgEAAAAAAAABxwQAAKYAAADiAw3V4dLeP5Russt3+ug/AAAAPykBAAAAAAAAAcgEAACmAAAA9B52PSTP3j8Q7hm+QkroPwAAAD8pAQAAAAAAAAHJBAAApgAAALjNOgRd2t4/BAT3vVKF5z8AAAA/KQEAAAAAAAABygQAAKYAAABoYZZiU+neP9wdAW1M2uY/AAAAP0gBAAAAAAAAAcsEAACmAAAALBBbKYz03j8gdKrzdm3mPwAAAD9IAQAAAAAAAAHMBAAApgAAANqjtoeCA98/OM6AKYsa5j8AAAA/SAEAAAAAAAABzQQAAKYAAACINxLmeBLfP5DzEeZBveU/AAAAP1gBAAAAAAAAAc4EAACmAAAAIrAE3Cwl3z+wTegbVmrlPwAAAD9YAQAAAAAAAAHPBAAApgAAAKoNjmmeO98/QBFJRCUs5T8AAAA/dQEAAAAAAAAB0AQAAKYAAAAINUUmi1nfP2gNHJU7EuU/AAAAP3UBAAAAAAAAAdEEAACmAAAAZFz84nd33z9QPjRfrwLlPwAAAD91AQAAAAAAAAHSBAAApgAAAMKDs59kld8/rNjWG94H5T8AAAA/lAEAAAAAAAAB0wQAAKYAAAAeq2pcUbPfPwBGjr2CNuU/AAAAP5QBAAAAAAAAAdQEAACmAAAAKmZ9dzTg3z+wTegbVmrlPwAAAD+UAQAAAAAAAAHVBAAApgAAABGDE5VqCOA/NFlvKRO45T8AAAA/tAEAAAAAAAAB1gQAAKYAAACt+wWLHhvgPwAwsb1y++U/AAAAP7QBAAAAAAAAAdcEAACmAAAA0QEttfMr4D8Q0q3YdDTmPwAAAD+0AQAAAAAAAAHYBAAApgAAAJOw8XssN+A/ZD9lehlj5j8AAAA/wwEAAAAAAAAB2QQAAKYAAABreh+rpz7gP7SsHBy+keY/AAAAP8MBAAAAAAAAAdoEAACmAAAAa3ofq6c+4D9ktHZ6kcXmPwAAAD/jAQAAAAAAAAHbBAAApgAAAB8+JrBNNeA/FLzQ2GT55j8AAAA/4wEAAAAAAAAB3AQAAKYAAABxqspRVybgP8TDKjc4Lec/AAAAP/IBAAAAAAAAAd0EAACmAAAA1THYW6MT4D9Mz7FE9XrnPwAAAD/yAQAAAAAAAAHeBAAApgAAALLDBgWm9t8/1No4UrLI5z8AAAA/AgIAAAAAAAAB3wQAAKYAAAAeq2pcUbPfP7BTdwEUReg/AAAAPwICAAAAAAAAAeAEAACmAAAAjpLOs/xv3z9g0OJfX9voPwAAAD8hAgAAAAAAAAHhBAAApgAAAILXu5gZQ98/uLKrAXxs6T8AAAA/IQIAAAAAAAAB4gQAAKYAAABM5tassR3fPwiVdKOY/ek/AAAAPyECAAAAAAAAAeMEAACmAAAA2qO2h4ID3z/wOp5thFDqPwAAAD9AAgAAAAAAAAHkBAAApgAAACwQWymM9N4//NyaiIaJ6j8AAAA/QAIAAAAAAAAB5QQAAKYAAABSRi36EO3eP/Svr238suo/AAAAP0ACAAAAAAAAAeYEAACmAAAAUkYt+hDt3j+w5PTmWb3qPwAAAD9gAgAAAAAAAAHnBAAApgAAAFJGLfoQ7d4/sOT05lm96j8AAAA/YAIAAAAAAAAB6AQAAKYAAABSRi36EO3eP7Dk9OZZveo/AAAAP2ACAAAAAAAAAekEAACmAAAAUkYt+hDt3j+w5PTmWb3qPwAAAD9gAgAAAAAAAAHqBAAApgAAAOl3Uuu5heA/NAZZ9CZG6j8AAAA/AAAAAAAAAAAB6wQAAKYAAADpd1LruYXgPzQGWfQmRuo/AAAAPx8AAAAAAAAAAewEAACmAAAA6XdS67mF4D80Bln0JkbqPwAAAD8fAAAAAAAAAAHtBAAApgAAAOl3Uuu5heA/NAZZ9CZG6j8AAAA/HwAAAAAAAAAB7gQAAKYAAADpd1LruYXgP3y7Nnu5AOs/AAAAP0cAAAAAAAAAAe8EAACmAAAAX+odt5iH4D/Yyuo3YGjrPwAAAD9HAAAAAAAAAAHwBAAApgAAAMFBgBo1jeA/0BIRHU706z8AAAA/RwAAAAAAAAAB8QQAAKYAAACtJhey8pDgPyT12b5qhew/AAAAP1cAAAAAAAAAAfIEAACmAAAAhfBE4W2Y4D/YcUUdthvtPwAAAD9nAAAAAAAAAAHzBAAApgAAAOdHp0QKnuA/UFDhD+mS7T8AAAA/ZwAAAAAAAAAB9AQAAKYAAABbunIQ6Z/gP3CU2kXtBO4/AAAAP4YAAAAAAAAAAfUEAACmAAAA0yw+3Meh4D+Q2NN78XbuPwAAAD+GAAAAAAAAAAH2BAAApgAAAEWfCaimo+A/rBzNsfXo7j8AAAA/hgAAAAAAAAAB9wQAAKYAAAAzhKA/ZKfgP/RcmTgQQe8/AAAAP5YAAAAAAAAAAfgEAACmAAAAvRHVc4Wl4D/AM9vMb4TvPwAAAD+WAAAAAAAAAAH5BAAApgAAAEWfCaimo+A/DKGSbhSz7z8AAAA/tQAAAAAAAAAB+gQAAKYAAADTLD7cx6HgPyxweqSgwu8/AAAAP7UAAAAAAAAAAfsEAACmAAAAW7pyEOmf4D8scHqkoMLvPwAAAD+1AAAAAAAAAAH8BAAApgAAAOdHp0QKnuA/LHB6pKDC7z8AAAA/xAAAAAAAAAAB/QQAAKYAAACF8EThbZjgP3jzDkZVLO8/AAAAP9QAAAAAAAAAAf4EAACmAAAAhfBE4W2Y4D948w5GVSzvPwAAAD/UAAAAAAAAAAH/BAAApgAAAIXwROFtmOA/ePMORlUs7z8AAAA/1AAAAAAAAAABAAUAAKYAAACF8EThbZjgP3jzDkZVLO8/AAAAP+QAAAAAAAAAAQEFAACmAAAAeWBD7V7h4D8k9dm+aoXsPwAAAD8AAAAAAAAAAAECBQAApgAAAHlgQ+1e4eA/JPXZvmqF7D8AAAA/EAAAAAAAAAABAwUAAKYAAAB5YEPtXuHgPyT12b5qhew/AAAAPxAAAAAAAAAAAQQFAACmAAAA3+dQ96rO4D/wQC1TQivtPwAAAD8gAAAAAAAAAAEFBQAApgAAAAceI8gvx+A/RK7k9OZZ7T8AAAA/IAAAAAAAAAABBgUAAKYAAAAvVPWYtL/gP/S1PlO6je0/AAAAPz8AAAAAAAAAAQcFAACmAAAA4xf8nVq24D/siFM4MLftPwAAAD8/AAAAAAAAAAEIBQAApgAAAIHAmTq+sOA/xIyA5xnR7T8AAAA/TgAAAAAAAAABCQUAAKYAAAC9EdVzhaXgP1jF8g9h9e0/AAAAP04AAAAAAAAAAQoFAACmAAAA50enRAqe4D9wlNpF7QTuPwAAAD9eAAAAAAAAAAELBQAApgAAAHHV23grnOA/7P1kOKgZ7j8AAAA/XgAAAAAAAAABDAUAAKYAAAD5YhCtTJrgP2Rn7ypjLu4/AAAAP30AAAAAAAAAAQ0FAACmAAAADX55FY+W4D8gnDSkwDjuPwAAAD99AAAAAAAAAAEOBQAApgAAAJcLrkmwlOA/+J9hU6pS7j8AAAA/fQAAAAAAAAABDwUAAKYAAAANfnkVj5bgP9CjjgKUbO4/AAAAP50AAAAAAAAAARAFAACmAAAAlwuuSbCU4D+Q2NN78XbuPwAAAD+dAAAAAAAAAAERBQAApgAAAIXwROFtmOA/kNjTe/F27j8AAAA/nQAAAAAAAAABEgUAAKYAAADnR6dECp7gP5DY03vxdu4/AAAAP50AAAAAAAAAARMFAACmAAAAM4SgP2Sn4D+41KbMB13uPwAAAD+sAAAAAAAAAAEUBQAApgAAAIHAmTq+sOA/+J9hU6pS7j8AAAA/rAAAAAAAAAABFQUAAKYAAABDb14B97vgPxRvSYk2Yu4/AAAAP8sAAAAAAAAAARYFAACmAAAAx8znjmjS4D/Qo44ClGzuPwAAAD/LAAAAAAAAAAEXBQAApgAAAMWcPOi46uA/qKe7sX2G7j8AAAA/6gAAAAAAAAABGAUAAKYAAACFG1YIQg7hP0wNGfVOge4/AAAAP+oAAAAAAAAAARkFAACmAAAAL38GwIg14T+op7uxfYbuPwAAAD/qAAAAAAAAAAEaBQAApgAAAGVw66vwWuE/gKvoYGeg7j8AAAA/CQEAAAAAAAABGwUAAKYAAADBl6Jo3XjhP+BFix2Wpe4/AAAAPwkBAAAAAAAAARwFAACmAAAAgRa8iGac4T9MDRn1ToHuPwAAAD8JAQAAAAAAAAEdBQAApgAAAH3mEOK2tOE/+J9hU6pS7j8AAAA/GQEAAAAAAAABHgUAAKYAAAB95hDitrThP/ifYVOqUu4/AAAAPxkBAAAAAAAAAR8FAACmAAAAfeYQ4ra04T/4n2FTqlLuPwAAAD84AQAAAAAAAAEgBQAApgAAAH3mEOK2tOE/+J9hU6pS7j8AAAA/OAEAAAAAAAABIQUAAKYAAAChk+IoASvkP+RaOqIoEeM/AAAAPwAAAAAAAAAAASIFAACmAAAAoZPiKAEr5D/kWjqiKBHjPwAAAD8fAAAAAAAAAAEjBQAApgAAAKGT4igBK+Q/5Fo6oigR4z8AAAA/HwAAAAAAAAABJAUAAKYAAAChk+IoASvkP+RaOqIoEeM/AAAAPx8AAAAAAAAAASUFAACmAAAAoZPiKAEr5D/kWjqiKBHjPwAAAD8vAAAAAAAAAAEmBQAApgAAAKGT4igBK+Q/5Fo6oigR4z8AAAA/LwAAAAAAAAABJwUAAKYAAAChk+IoASvkP+RaOqIoEeM/AAAAPy8AAAAAAAAAASgFAACmAAAAoZPiKAEr5D/kWjqiKBHjPwAAAD8vAAAAAAAAAAEpBQAApgAAAKGT4igBK+Q/5Fo6oigR4z8AAAA/TgAAAAAAAAABKgUAAKYAAAChk+IoASvkP+RaOqIoEeM/AAAAP04AAAAAAAAAASsFAACmAAAAoZPiKAEr5D/kWjqiKBHjPwAAAD9OAAAAAAAAAAEsBQAApgAAAKGT4igBK+Q/5Fo6oigR4z8AAAA/TgAAAAAAAAABLQUAAKYAAAChk+IoASvkP+RaOqIoEeM/AAAAP04AAAAAAAAAAS4FAACmAAAAoZPiKAEr5D/kWjqiKBHjPwAAAD9OAAAAAAAAAAEvBQAApgAAAEFsK2wUDeQ/fAi+yueX4z8AAAA/jAAAAAAAAAABMAUAAKYAAADN+V+gNQvkPzg9A0RFouM/AAAAP6wAAAAAAAAAATEFAACmAAAAVYeU1FYJ5D/0cUi9oqzjPwAAAD+sAAAAAAAAAAEyBQAApgAAAFWHlNRWCeQ/EEEw8y684z8AAAA/rAAAAAAAAAABMwUAAKYAAABrov08mQXkP8x1dWyMxuM/AAAAP6wAAAAAAAAAATQFAACmAAAAa6L9PJkF5D9I3/9eR9vjPwAAAD+7AAAAAAAAAAE1BQAApgAAAPUvMnG6A+Q/+OZZvRoP5D8AAAA/2gAAAAAAAAABNgUAAKYAAAD1LzJxugPkP+i5bqKQOOQ/AAAAP9oAAAAAAAAAATcFAACmAAAAfb1mpdsB5D988uDK11zkPwAAAD/aAAAAAAAAAAE4BQAApgAAAH29ZqXbAeQ/zF+YbHyL5D8AAAA/+gAAAAAAAAABOQUAAKYAAADN+V+gNQvkPyTNTw4huuQ/AAAAP/oAAAAAAAAAAToFAACmAAAAo8ONz7AS5D+gNtoA3M7kPwAAAD/6AAAAAAAAAAE7BQAApgAAAPH/hsoKHOQ/WGsfejnZ5D8AAAA/GQEAAAAAAAABPAUAAKYAAACzrkuRQyfkP3g6B7DF6OQ/AAAAPxkBAAAAAAAAAT0FAACmAAAATyc+h/c55D+QCe/lUfjkPwAAAD8ZAQAAAAAAAAE+BQAApgAAANWExxRpUOQ/8KORooD95D8AAAA/KQEAAAAAAAABPwUAAKYAAAAzrH7RVW7kP1A+NF+vAuU/AAAAPykBAAAAAAAAAUAFAACmAAAAe7jMJQCQ5D9QPjRfrwLlPwAAAD9IAQAAAAAAAAFBBQAApgAAAP3lqgzCvuQ/UD40X68C5T8AAAA/SAEAAAAAAAABQgUAAKYAAACVLvJbxunkP5AJ7+VR+OQ/AAAAP0gBAAAAAAAAAUMFAACmAAAAyR/XRy4P5T8wb0wpI/PkPwAAAD9nAQAAAAAAAAFEBQAApgAAAK/Uwjg8K+U/1NSpbPTt5D8AAAA/ZwEAAAAAAAABRQUAAKYAAAA3MkzGrUHlP9TUqWz07eQ/AAAAP2cBAAAAAAAAAUYFAACmAAAA0ao+vGFU5T/U1Kls9O3kPwAAAD+GAQAAAAAAAAFHBQAApgAAAJVZA4OaX+U/UD40X68C5T8AAAA/hgEAAAAAAAABSAUAAKYAAAD1sGXmNmXlPzBvTCkj8+Q/AAAAP4YBAAAAAAAAAUkFAACmAAAAC8zOTnlh5T8YoGTzluPkPwAAAD+mAQAAAAAAAAFKBQAApgAAAEcdCohAVuU/5AGVh37E5D8AAAA/pgEAAAAAAAABSwUAAKYAAABHHQqIQFblP+QBlYd+xOQ/AAAAP6YBAAAAAAAAAUwFAACmAAAARx0KiEBW5T/kAZWHfsTkPwAAAD+mAQAAAAAAAAFNBQAApgAAAEcdCohAVuU/5AGVh37E5D8AAAA/pgEAAAAAAAABTgUAAKYAAADbi8h+PYXmPxxYPg6pV+Q/AAAAPwAAAAAAAAAAAU8FAACmAAAA24vIfj2F5j8cWD4OqVfkPwAAAD8QAAAAAAAAAAFQBQAApgAAANuLyH49heY/HFg+DqlX5D8AAAA/EAAAAAAAAAABUQUAAKYAAACJHyTdM5TmP8invlFqF+U/AAAAPx8AAAAAAAAAAVIFAACmAAAArSVLBwml5j8MXZzY/NHlPwAAAD8fAAAAAAAAAAFTBQAApgAAADWD1JR6u+Y/3KjvbNR35j8AAAA/LwAAAAAAAAABVAUAAKYAAAAvUynuytPmP6j0QgGsHec/AAAAPz8AAAAAAAAAAVUFAACmAAAALSN+Rxvs5j+8C1EcJrnnPwAAAD8/AAAAAAAAAAFWBQAApgAAAFEppXHw/OY/6PFGbSxk6D8AAAA/TgAAAAAAAAABVwUAAKYAAADroZdnpA/nP6wQr+Z5M+k/AAAAP04AAAAAAAAAAVgFAACmAAAAD6i+kXkg5z9MYC8qO/PpPwAAAD9tAAAAAAAAAAFZBQAApgAAAEfJTiSRLec//NyaiIaJ6j8AAAA/bQAAAAAAAAABWgUAAKYAAADlQUEaRUDnPwRSrIj+6+o/AAAAP20AAAAAAAAAAVsFAACmAAAAMX46FZ9J5z+kLBvMR0nrPwAAAD+WAAAAAAAAAAFcBQAApgAAAJHVnHg7T+c/cANdYKeM6z8AAAA/lgAAAAAAAAABXQUAAKYAAAAHSGhEGlHnP6ihLMy/q+s/AAAAP5YAAAAAAAAAAV4FAACmAAAAB0hoRBpR5z9g1nFFHbbrPwAAAD+1AAAAAAAAAAFfBQAApgAAAJHVnHg7T+c/YNZxRR226z8AAAA/tQAAAAAAAAABYAUAAKYAAAAdY9GsXE3nP2DWcUUdtus/AAAAP7UAAAAAAAAAAWEFAACmAAAAMX46FZ9J5z9g1nFFHbbrPwAAAD/FAAAAAAAAAAFiBQAApgAAADF+OhWfSec/YNZxRR226z8AAAA/xQAAAAAAAAABYwUAAKYAAAAxfjoVn0nnP2DWcUUdtus/AAAAP8UAAAAAAAAAAWQFAACmAAAAMX46FZ9J5z9g1nFFHbbrPwAAAD/FAAAAAAAAAAFlBQAApgAAADF+OhWfSec/YNZxRR226z8AAAA/5AAAAAAAAAABZgUAAKYAAAAxfjoVn0nnP2DWcUUdtus/AAAAP+QAAAAAAAAAAWcFAACmAAAAMX46FZ9J5z9g1nFFHbbrPwAAAD/kAAAAAAAAAAFoBQAApgAAADF+OhWfSec/YNZxRR226z8AAAA/5AAAAAAAAAABaQUAAKYAAAAxfjoVn0nnP2DWcUUdtus/AAAAP+QAAAAAAAAAAWoFAACmAAAAMX46FZ9J5z9g1nFFHbbrPwAAAD/kAAAAAAAAAAFrBQAApgAAADF+OhWfSec/YNZxRR226z8AAAA/AwEAAAAAAAABbAUAAKYAAAAxfjoVn0nnP2DWcUUdtus/AAAAPwMBAAAAAAAAAW0FAACmAAAAMX46FZ9J5z9g1nFFHbbrPwAAAD8DAQAAAAAAAAFuBQAApgAAAFvkt4zTKec/zCjuHF4v6z8AAAA/QgEAAAAAAAABbwUAAKYAAABb5LeM0ynnP8wo7hxeL+s/AAAAP1EBAAAAAAAAAXAFAACmAAAA53HswPQn5z+0WQbn0R/rPwAAAD9RAQAAAAAAAAFxBQAApgAAAPuMVSk3JOc/3FXZN+gF6z8AAAA/cAEAAAAAAAABcgUAAKYAAAAjwyf6uxznP0gdZw+h4eo/AAAAP3ABAAAAAAAAAXMFAACmAAAAYRRjM4MR5z9USlIqK7jqPwAAAD9wAQAAAAAAAAF0BQAApgAAAJ1lnmxKBuc//NyaiIaJ6j8AAAA/kAEAAAAAAAABdQUAAKYAAABlRA7aMvnmP9Rrtjf4QOo/AAAAP5ABAAAAAAAAAXYFAACmAAAAy8sb5H7m5j9MYC8qO/PpPwAAAD+QAQAAAAAAAAF3BQAApgAAAC9TKe7K0+Y/TOsdKsOQ6T8AAAA/rwEAAAAAAAABeAUAAKYAAABvpGQnksjmP5Russt3+ug/AAAAP68BAAAAAAAAAXkFAACmAAAAH2hrLDi/5j+gJozmiW7oPwAAAD+vAQAAAAAAAAF6BQAApgAAANErcjHeteY/lA9+yw/T5z8AAAA/vwEAAAAAAAABewUAAKYAAABduaZl/7PmP5zHV+YhR+c/AAAAP78BAAAAAAAAAXwFAACmAAAA0StyMd615j+Ag16wHdXmPwAAAD/eAQAAAAAAAAF9BQAApgAAADWD1JR6u+Y/3KjvbNR35j8AAAA/3gEAAAAAAAABfgUAAKYAAAD3MZlbs8bmP1SdaF8XKuY/AAAAP+0BAAAAAAAAAX8FAACmAAAAV4n7vk/M5j9A+2tEFfHlPwAAAD/tAQAAAAAAAAGABQAApgAAAH2PIukk3eY/GIqH84ao5T8AAAA//QEAAAAAAAABgQUAAKYAAAChlUkT+u3mP2iCLZWzdOU/AAAAP/0BAAAAAAAAAYIFAACmAAAAKfPSoGsE5z9c4DB6sTvlPwAAAD8cAgAAAAAAAAGDBQAApgAAADnekGL+GOc/aA0clTsS5T8AAAA/HAIAAAAAAAABhAUAAKYAAAAzruW7TjHnP/CjkaKA/eQ/AAAAPxwCAAAAAAAAAYUFAACmAAAAWbQM5iNC5z/U1Kls9O3kPwAAAD88AgAAAAAAAAGGBQAApgAAAGmfyqe2Vuc/kAnv5VH45D8AAAA/PAIAAAAAAAABhwUAAKYAAACNpfHRi2fnP6zY1hveB+U/AAAAPzwCAAAAAAAAAYgFAACmAAAAs6sY/GB45z+E3APLxyHlPwAAAD9bAgAAAAAAAAGJBQAApgAAAGE/dFpXh+c/dK8YsD1L5T8AAAA/WwIAAAAAAAABigUAAKYAAACbYATtbpTnPyS3cg4Rf+U/AAAAP1sCAAAAAAAAAYsFAACmAAAAXQ/Js6ef5z94JCqwta3lPwAAAD9qAgAAAAAAAAGMBQAApgAAAL9mKxdEpec/QPtrRBXx5T8AAAA/agIAAAAAAAABjQUAAKYAAACpS8KuAannP7Q3CxxGL+Y/AAAAP4oCAAAAAAAAAY4FAACmAAAAv2YrF0Sl5z/A2Qc3SGjmPwAAAD+KAgAAAAAAAAGPBQAApgAAAIVFm4QsmOc/cOFhlRuc5j8AAAA/igIAAAAAAAABkAUAAKYAAABhP3RaV4fnP8ROGTfAyuY/AAAAP54CAAAAAAAAAZEFAACmAAAAUVS2mMRy5z/47Oii2OnmPwAAAD+eAgAAAAAAAAGSBQAApgAAALXbw6IQYOc/MIu4DvEI5z8AAAA/ngIAAAAAAAABkwUAAKYAAABDmaN94UXnP2QpiHoJKOc/AAAAP64CAAAAAAAAAZQFAACmAAAA53HswPQn5z90y4SVC2HnPwAAAD+uAgAAAAAAAAGVBQAApgAAAHUvzJvFDec/xDg8N7CP5z8AAAA/zQIAAAAAAAABlgUAAKYAAADx0UIOVPfmP1xxrl/3s+c/AAAAP80CAAAAAAAAAZcFAACmAAAAPz7nr13o5j+w3mUBnOLnPwAAAD/cAgAAAAAAAAGYBQAApgAAAH2PIukk3eY/AEwdo0AR6D8AAAA/3AIAAAAAAAABmQUAAKYAAAAvUynuytPmP7yAYhyeG+g/AAAAP+wCAAAAAAAAAZoFAACmAAAAL1Mp7srT5j+8gGIcnhvoPwAAAD/sAgAAAAAAAAGbBQAApgAAAC9TKe7K0+Y/vIBiHJ4b6D8AAAA/CwMAAAAAAAABnAUAAKYAAAAvUynuytPmP7yAYhyeG+g/AAAAPwsDAAAAAAAAAZ0FAACmAAAAL1Mp7srT5j+8gGIcnhvoPwAAAD8LAwAAAAAAAAGeBQAApgAAAFsKLzTMLeg/rABhzCfT7D8AAAA/AAAAAAAAAAABnwUAAKYAAABbCi80zC3oP6wAYcwn0+w/AAAAPw8AAAAAAAAAAaAFAACmAAAAWwovNMwt6D+sAGHMJ9PsPwAAAD8PAAAAAAAAAAGhBQAApgAAAEXvxcuJMeg/vBdv56Fu7T8AAAA/LwAAAAAAAAABogUAAKYAAACnRigvJjfoPzSB+dlcg+0/AAAAPy8AAAAAAAAAAaMFAACmAAAAkyu/xuM66D/0tT5Tuo3tPwAAAD8vAAAAAAAAAAGkBQAApgAAAPOCISqAQOg/UFDhD+mS7T8AAAA/PgAAAAAAAAABpQUAAKYAAABp9ez1XkLoPzSB+dlcg+0/AAAAPz4AAAAAAAAAAaYFAACmAAAAafXs9V5C6D80gfnZXIPtPwAAAD9OAAAAAAAAAAGnBQAApgAAAGn17PVeQug/NIH52VyD7T8AAAA/TgAAAAAAAAABqAUAAKYAAABp9ez1XkLoPzSB+dlcg+0/AAAAP04AAAAAAAAAAakFAACmAAAAJRlKSGQI6D8wkUf0ruPpPwAAAD8AAAAAAAAAAAGqBQAApgAAACUZSkhkCOg/MJFH9K7j6T8AAAA/FgAAAAAAAAABqwUAAKYAAADTrKWmWhfoP+ANs1L6eeo/AAAAPxYAAAAAAAAAAawFAACmAAAAl1tqbZMi6D/cVdk36AXrPwAAAD8mAAAAAAAAAAGtBQAApgAAAOOXY2jtK+g/0J3/HNaR6z8AAAA/JgAAAAAAAAABrgUAAKYAAACnRigvJjfoPyiAyL7yIuw/AAAAP0UAAAAAAAAAAa8FAACmAAAAfxBWXqE+6D94YpFgD7TsPwAAAD9FAAAAAAAAAAGwBQAApgAAAM1MT1n7R+g/lKaKlhMm7T8AAAA/RQAAAAAAAAABsQUAAKYAAABBvxol2knoP/S1PlO6je0/AAAAP2UAAAAAAAAAAbIFAACmAAAALaSxvJdN6D/EjIDnGdHtPwAAAD9lAAAAAAAAAAGzBQAApgAAAI/7EyA0U+g/cJTaRe0E7j8AAAA/ZQAAAAAAAAABtAUAAKYAAACP+xMgNFPoP0iYB/XWHu4/AAAAP4QAAAAAAAAAAbUFAACmAAAABW7f6xJV6D/EAZLnkTPuPwAAAD+EAAAAAAAAAAG2BQAApgAAAI/7EyA0U+g/xAGS55Ez7j8AAAA/hAAAAAAAAAABtwUAAKYAAABlxUFPr1roP8QBkueRM+4/AAAAP5MAAAAAAAAAAbgFAACmAAAAUarY5mxe6D/EAZLnkTPuPwAAAD+TAAAAAAAAAAG5BQAApgAAAD2Pb34qYug/xAGS55Ez7j8AAAA/kwAAAAAAAAABugUAAKYAAAA9j29+KmLoP8QBkueRM+4/AAAAP7MAAAAAAAAAAbsFAACmAAAAPY9vfipi6D/EAZLnkTPuPwAAAD+zAAAAAAAAAAG8BQAApgAAAD2Pb34qYug/xAGS55Ez7j8AAAA/swAAAAAAAAABvQUAAKYAAAA9j29+KmLoP8QBkueRM+4/AAAAP7MAAAAAAAAAAb4FAACmAAAAPY9vfipi6D/EAZLnkTPuPwAAAD+zAAAAAAAAAAG/BQAApgAAAJu2JjsXgOg//PgGblSf7D8AAAA/AAAAAAAAAAABwAUAAKYAAACbtiY7F4DoP/z4Bm5Un+w/AAAAPw8AAAAAAAAAAcEFAACmAAAAm7YmOxeA6D/8+AZuVJ/sPwAAAD8PAAAAAAAAAAHCBQAApgAAAJu2JjsXgOg//PgGblSf7D8AAAA/FAAAAAAAAAABwwUAAKYAAACjFn2Idk/oP2yqt0X9P+0/AAAAPxQAAAAAAAAAAcQFAACmAAAAfxBWXqE+6D9EruT05lntPwAAAD8zAAAAAAAAAAHFBQAApgAAAC/UXGNHNeg/XH3MKnNp7T8AAAA/MwAAAAAAAAABxgUAAKYAAABbCi80zC3oP3hMtGD/eO0/AAAAPzMAAAAAAAAAAccFAACmAAAAbyWYnA4q6D94TLRg/3jtPwAAAD8zAAAAAAAAAAHIBQAApgAAAPeyzNAvKOg/HLIRpNBz7T8AAAA/UwAAAAAAAAAByQUAAKYAAABvJZicDiroPxyyEaTQc+0/AAAAP1MAAAAAAAAAAcoFAACmAAAAWwovNMwt6D+8F2/noW7tPwAAAD9TAAAAAAAAAAHLBQAApgAAAEXvxcuJMeg/vBdv56Fu7T8AAAA/UwAAAAAAAAABzAUAAKYAAABF78XLiTHoP7wXb+ehbu0/AAAAP1MAAAAAAAAAAc0FAACmAAAARe/Fy4kx6D+8F2/noW7tPwAAAD9TAAAAAAAAAAHOBQAApgAAAHngqrfxVug/vBdv56Fu7T8AAAA/gQAAAAAAAAABzwUAAKYAAACLy2h5hGvoP7wXb+ehbu0/AAAAP6EAAAAAAAAAAdAFAACmAAAAr9GPo1l86D8cshGk0HPtPwAAAD+hAAAAAAAAAAHRBQAApgAAAF9l6wFQi+g/eEy0YP947T8AAAA/oQAAAAAAAAAB0gUAAKYAAACXhnuUZ5joP/S1PlO6je0/AAAAP7AAAAAAAAAAAdMFAACmAAAAp3E5Vvqs6D9QUOEP6ZLtPwAAAD+wAAAAAAAAAAHUBQAApgAAAKNBjq9Kxeg/7IhTODC37T8AAAA/0AAAAAAAAAAB1QUAAKYAAACL9nmgWOHoP4DBxWB32+0/AAAAP9AAAAAAAAAAAdYFAACmAAAAEVQDLsr36D+YkK2WA+vtPwAAAD/fAAAAAAAAAAHXBQAApgAAAMHnXozABuk/MMkfv0oP7j8AAAA/3wAAAAAAAAAB2AUAAKYAAAD5CO8e2BPpP+z9ZDioGe4/AAAAP/4AAAAAAAAAAdkFAACmAAAA0dIcTlMb6T+MY8J7eRTuPwAAAD/+AAAAAAAAAAHaBQAApgAAANHSHE5TG+k/jGPCe3kU7j8AAAA//gAAAAAAAAAB2wUAAKYAAADR0hxOUxvpP4xjwnt5FO4/AAAAPw4BAAAAAAAAAdwFAACmAAAA0dIcTlMb6T+MY8J7eRTuPwAAAD8OAQAAAAAAAAHdBQAApgAAAO147SrJXOk/+HfXomCH5j8AAAA/AAAAAAAAAAAB3gUAAKYAAADteO0qyVzpP/h316Jgh+Y/AAAAPxAAAAAAAAAAAd8FAACmAAAAS6Ck57V66T/QewRSSqHmPwAAAD8QAAAAAAAAAAHgBQAApgAAAEdw+UAGk+k/xE4ZN8DK5j8AAAA/IAAAAAAAAAAB4QUAAKYAAAC5shlmNa3pPzCLuA7xCOc/AAAAPyAAAAAAAAAAAeIFAACmAAAAA79nut/O6T+4lj8crlbnPwAAAD8/AAAAAAAAAAHjBQAApgAAAEvLtQ6K8Ok/5AckbTyf5z8AAAA/PwAAAAAAAAAB5AUAAKYAAAAJSs8uExTqPyhI8PNW9+c/AAAAP08AAAAAAAAAAeUFAACmAAAAKyBLsjg96j9siLx6cU/oPwAAAD9PAAAAAAAAAAHmBQAApgAAANWD+2l/ZOo/mPmgy/+X6D8AAAA/XgAAAAAAAAAB5wUAAKYAAAB/56shxovqP3yfypXr6ug/AAAAP14AAAAAAAAAAegFAACmAAAAaZyXEtSn6j9IdgwqSy7pPwAAAD99AAAAAAAAAAHpBQAApgAAAAEVigiIuuo/0IGTNwh86T8AAAA/fQAAAAAAAAAB6gUAAKYAAADFw07PwMXqP7gnvQH0zuk/AAAAP30AAAAAAAAAAesFAACmAAAAsajlZn7J6j9oLxdgxwLqPwAAAD+NAAAAAAAAAAHsBQAApgAAALGo5WZ+yeo/aC8XYMcC6j8AAAA/jQAAAAAAAAAB7QUAAKYAAACxqOVmfsnqP2gvF2DHAuo/AAAAP6wAAAAAAAAAAe4FAACmAAAAsajlZn7J6j9oLxdgxwLqPwAAAD+sAAAAAAAAAAHvBQAApgAAAFOBLqqRq+o//LqfvfqY5T8AAAA/AAAAAAAAAAAB8AUAAKYAAABTgS6qkavqP/y6n736mOU/AAAAPx8AAAAAAAAAAfEFAACmAAAAU4EuqpGr6j/8up+9+pjlPwAAAD8fAAAAAAAAAAHyBQAApgAAAFOBLqqRq+o//LqfvfqY5T8AAAA/LwAAAAAAAAAB8wUAAKYAAAD3WXftpI3qP5hoI+a5H+Y/AAAAPy8AAAAAAAAAAfQFAACmAAAAhRdXyHVz6j9IcH1EjVPmPwAAAD9OAAAAAAAAAAH1BQAApgAAAIlHAm8lW+o/+HfXomCH5j8AAAA/TgAAAAAAAAAB9gUAAKYAAAChkhZ+Fz/qP9wdAW1M2uY/AAAAP04AAAAAAAAAAfcFAACmAAAAL1D2WOgk6j88LbUp80HnPwAAAD9tAAAAAAAAAAH4BQAApgAAANEoP5z7Buo/NHXbDuHN5z8AAAA/bQAAAAAAAAAB+QUAAKYAAABzAYjfDunpP6AmjOaJbug/AAAAP20AAAAAAAAAAfoFAACmAAAAA79nut/O6T9sct96YRTpPwAAAD99AAAAAAAAAAH7BQAApgAAAAXvEmGPtuk/QL4yDzm66T8AAAA/fQAAAAAAAAAB/AUAAKYAAADNzYLOd6npP6xv4+bhWuo/AAAAP5wAAAAAAAAAAf0FAACmAAAAgZGJ0x2g6T9USlIqK7jqPwAAAD+cAAAAAAAAAAH+BQAApgAAAIGRidMdoOk/VEpSKiu46j8AAAA/nAAAAAAAAAAB/wUAAKYAAACBkYnTHaDpP1RKUioruOo/AAAAP5wAAAAAAAAAAQAGAACmAAAAgZGJ0x2g6T9USlIqK7jqPwAAAD+7AAAAAAAAAAEBBgAApgAAABmGFb9yous/GIqH84ao5T8AAAA/AAAAAAAAAAABAgYAAKYAAAAZhhW/cqLrPxiKh/OGqOU/AAAAPxAAAAAAAAAAAQMGAACmAAAAGYYVv3Ki6z8YiofzhqjlPwAAAD8QAAAAAAAAAAEEBgAApgAAAMUZcR1pses/3KjvbNR35j8AAAA/LwAAAAAAAAABBQYAAKYAAAAVVmoYw7rrP9wdAW1M2uY/AAAAPy8AAAAAAAAAAQYGAACmAAAA6R+YRz7C6z+4lj8crlbnPwAAAD8vAAAAAAAAAAEHBgAApgAAAE13+qrax+s/5Hw1bbQB6D8AAAA/PwAAAAAAAAABCAYAAKYAAACbs/OlNNHrP+RmWG2kxug/AAAAPz8AAAAAAAAAAQkGAACmAAAA09SDOEze6z+Aie2V26/pPwAAAD9eAAAAAAAAAAEKBgAApgAAAJeDSP+E6es/oEL4y1eE6j8AAAA/XgAAAAAAAAABCwYAAKYAAAD32qpiIe/rP8wo7hxeL+s/AAAAP14AAAAAAAAAAQwGAACmAAAARRekXXv46z9g1nFFHbbrPwAAAD99AAAAAAAAAAENBgAApgAAAC/8OvU4/Os/MK2z2Xz56z8AAAA/fQAAAAAAAAABDgYAAKYAAACRU51Y1QHsP4Qaa3shKOw/AAAAP30AAAAAAAAAAQ8GAACmAAAAHeHRjPb/6z+EGmt7ISjsPwAAAD+dAAAAAAAAAAEQBgAApgAAAOO/Qfre8us/hBpreyEo7D8AAAA/nQAAAAAAAAABEQYAAKYAAACBaN+WQu3rP6ihLMy/q+s/AAAAP50AAAAAAAAAARIGAACmAAAAHxF9M6bn6z+MXTOWuznrPwAAAD+sAAAAAAAAAAETBgAApgAAAElHTwQr4Os/zLPcHObM6j8AAAA/rAAAAAAAAAABFAYAAKYAAAD7ClYJ0dbrPwwKhqMQYOo/AAAAP8sAAAAAAAAAARUGAACmAAAAw+nFdrnJ6z9YjRpFxcnpPwAAAD/LAAAAAAAAAAEWBgAApgAAAJ3jnkzkuOs/bHLfemEU6T8AAAA/ywAAAAAAAAABFwYAAKYAAABlwg66zKvrP8giXzegVOg/AAAAP+sAAAAAAAAAARgGAACmAAAAjfjgilGk6z9onpl6gYrnPwAAAD/rAAAAAAAAAAEZBgAApgAAAAebV/3fjes/xE4ZN8DK5j8AAAA/6wAAAAAAAAABGgYAAKYAAAAHm1f9343rP4w7OMsvSeY/AAAAP/oAAAAAAAAAARsGAACmAAAAkyiMMQGM6z+EURXLP4TlPwAAAD/6AAAAAAAAAAEcBgAApgAAAHsNI8m+j+s/eDoHsMXo5D8AAAA/GgEAAAAAAAABHQYAAKYAAADfZIUsW5XrPxxYPg6pV+Q/AAAAPxoBAAAAAAAAAR4GAACmAAAAjfjgilGk6z+keaIbduDjPwAAAD8aAQAAAAAAAAEfBgAApgAAAClx04AFt+s/YDnWlFuI4z8AAAA/OQEAAAAAAAABIAYAAKYAAAA3XJFCmMvrP1SX2XlZT+M/AAAAPzkBAAAAAAAAASEGAACmAAAAv7ka0Ani6z98k6zKbzXjPwAAAD85AQAAAAAAAAEiBgAApgAAAFkyDca99Os/2C1Ph5464z8AAAA/WAEAAAAAAAABIwYAAKYAAAChPlsaaBbsP1SX2XlZT+M/AAAAP1gBAAAAAAAAASQGAACmAAAAddjdojM27D/IAGRsFGTjPwAAAD9YAQAAAAAAAAElBgAApgAAAMHkK/fdV+w/HG4bDrmS4z8AAAA/aAEAAAAAAAABJgYAAKYAAAB/Y0UXZ3vsPywQGCm7y+M/AAAAP2gBAAAAAAAAAScGAACmAAAA76VlPJaV7D9sUOSv1SPkPwAAAD+HAQAAAAAAAAEoBgAApgAAAD3iXjfwnuw/NPo6KauQ5D8AAAA/hwEAAAAAAAABKQYAAKYAAACzVCoDz6DsP8invlFqF+U/AAAAP5cBAAAAAAAAASoGAACmAAAAezOacLeT7D8YiofzhqjlPwAAAD+XAQAAAAAAAAErBgAApgAAAAfxeUuIeew/+ALGougk5j8AAAA/pgEAAAAAAAABLAYAAKYAAADT/5RfIFTsP/h316Jgh+Y/AAAAP6YBAAAAAAAAAS0GAACmAAAAeQiJSeMd7D/47Oii2OnmPwAAAD/FAQAAAAAAAAEuBgAApgAAAOO/Qfre8us/xMMqNzgt5z8AAAA/xQEAAAAAAAABLwYAAKYAAACbs/OlNNHrP3TLhJULYec/AAAAP8UBAAAAAAAAATAGAACmAAAAO4w86Uez6z9Mz7FE9XrnPwAAAD/lAQAAAAAAAAExBgAApgAAALUus1vWnOs/TM+xRPV65z8AAAA/5QEAAAAAAAABMgYAAKYAAADzf+6UnZHrP0zPsUT1euc/AAAAP+UBAAAAAAAAATMGAACmAAAA83/ulJ2R6z9Mz7FE9XrnPwAAAD/lAQAAAAAAAAE0BgAApgAAAPN/7pSdkes/TM+xRPV65z8AAAA/BAIAAAAAAAABNQYAAKYAAADzf+6UnZHrP0zPsUT1euc/AAAAPwQCAAAAAAAAATYGAACmAAAABRfx8oB97T8YN3G+mjbqPwAAAD8AAAAAAAAAAAE3BgAApgAAAAUX8fKAfe0/GDdxvpo26j8AAAA/EAAAAAAAAAABOAYAAKYAAAAFF/HygH3tPxg3cb6aNuo/AAAAPxAAAAAAAAAAATkGAACmAAAABRfx8oB97T8YN3G+mjbqPwAAAD8vAAAAAAAAAAE6BgAApgAAAAUX8fKAfe0/GDdxvpo26j8AAAA/LwAAAAAAAAABOwYAAKYAAAAFF/HygH3tPxg3cb6aNuo/AAAAPz8AAAAAAAAAATwGAACmAAAABRfx8oB97T8YN3G+mjbqPwAAAD8/AAAAAAAAAAE9BgAApgAAAAUX8fKAfe0/GDdxvpo26j8AAAA/PwAAAAAAAAABPgYAAKYAAAD/5kVM0ZXtPwRSrIj+6+o/AAAAP08AAAAAAAAAAT8GAACmAAAAd1kRGLCX7T8Ex72Idk7rPwAAAD9uAAAAAAAAAAFABgAApgAAAGM+qK9tm+0/IAu3vnrA6z8AAAA/bgAAAAAAAAABQQYAAKYAAABPIz9HK5/tP+S0DThQLew/AAAAP24AAAAAAAAAAUIGAACmAAAAOQjW3uii7T8cyO6j4K7sPwAAAD+NAAAAAAAAAAFDBgAApgAAAK96oarHpO0/lKaKlhMm7T8AAAA/jQAAAAAAAAABRAYAAKYAAACveqGqx6TtP/S1PlO6je0/AAAAP40AAAAAAAAAAUUGAACmAAAAJe1sdqam7T+YkK2WA+vtPwAAAD+qAAAAAAAAAAFGBgAApgAAAMOVChMKoe0/IJw0pMA47j8AAAA/qgAAAAAAAAABRwYAAKYAAABPIz9HK5/tPxRvSYk2Yu4/AAAAP6oAAAAAAAAAAUgGAACmAAAA/+ZFTNGV7T9k3AAr25DuPwAAAD+6AAAAAAAAAAFJBgAApgAAAD84gYWYiu0/WK8VEFG67j8AAAA/ugAAAAAAAAABSgYAAKYAAAAZMlpbw3ntPzCzQr861O4/AAAAP9kAAAAAAAAAAUsGAACmAAAAHWIFAnNh7T/s54c4mN7uPwAAAD/ZAAAAAAAAAAFMBgAApgAAAKsf5dxDR+0/7OeHOJje7j8AAAA/2QAAAAAAAAABTQYAAKYAAABN+C0gVyntP5BN5Xtp2e4/AAAAP/gAAAAAAAAAAU4GAACmAAAA8dB2Y2oL7T884C3axKruPwAAAD/4AAAAAAAAAAFPBgAApgAAAPUAIgoa8+w/uNSmzAdd7j8AAAA/+AAAAAAAAAABUAYAAKYAAAD3MM2wydrsP3CU2kXtBO4/AAAAPxgBAAAAAAAAAVEGAACmAAAA0yqmhvTJ7D9k8t0q68vtPwAAAD8YAQAAAAAAAAFSBgAApgAAANMqpob0yew/ZPLdKuvL7T8AAAA/GAEAAAAAAAABUwYAAKYAAADTKqaG9MnsP2Ty3Srry+0/AAAAPxgBAAAAAAAAAVQGAACmAAAA0yqmhvTJ7D9k8t0q68vtPwAAAD8nAQAAAAAAAAFVBgAApgAAAJHU0M1RY+0/bHLfemEU6T8AAAA/AAAAAAAAAAABVgYAAKYAAACR1NDNUWPtP2xy33phFOk/AAAAPxAAAAAAAAAAAVcGAACmAAAAkdTQzVFj7T9sct96YRTpPwAAAD8QAAAAAAAAAAFYBgAApgAAAJHU0M1RY+0/bHLfemEU6T8AAAA/LwAAAAAAAAABWQYAAKYAAACR1NDNUWPtP2xy33phFOk/AAAAPy8AAAAAAAAAAVoGAACmAAAAw+ssYbKM7j8Qlt5PhoPaPwAAAD8AAAAAAAAAAAFbBgAApgAAAMPrLGGyjO4/EJbeT4aD2j8AAAA/DwAAAAAAAAABXAYAAKYAAADD6yxhsozuPxCW3k+Gg9o/AAAAPw8AAAAAAAAAAV0GAACmAAAAw+ssYbKM7j8Qlt5PhoPaPwAAAD8fAAAAAAAAAAFeBgAApgAAAMPrLGGyjO4/EJbeT4aD2j8AAAA/HwAAAAAAAAABXwYAAKYAAADD6yxhsozuPxCW3k+Gg9o/AAAAPx8AAAAAAAAAAWAGAACmAAAAm7VakC2U7j848eWgBJHbPwAAAD8+AAAAAAAAAAFhBgAApgAAAOnxU4uHne4/YGLK8ZLZ2z8AAAA/TgAAAAAAAAABYgYAAKYAAAA3Lk2G4abuPwg9OTXcNtw/AAAAP04AAAAAAAAAAWMGAACmAAAAXTR0sLa37j9YHwLX+MfcPwAAAD9dAAAAAAAAAAFkBgAApgAAAM92lNXl0e4/gGP7DP053T8AAAA/XQAAAAAAAAABZQYAAKYAAACzK4DG8+3uPwjkkxoy6t0/AAAAP20AAAAAAAAAAWYGAACmAAAAJW6g6yII7z8Y+6E1rIXePwAAAD99AAAAAAAAAAFnBgAApgAAAOXsuQusK+8/8HPg5A0C3z8AAAA/fQAAAAAAAAABaAYAAKYAAAAb3p73E1HvPwCL7v+Hnd8/AAAAP4wAAAAAAAAAAWkGAACmAAAA2Vy4F5107z9o6yDKryHgPwAAAD+MAAAAAAAAAAFqBgAApgAAAJfb0TcmmO8/eI0d5bFa4D8AAAA/qwAAAAAAAAABawYAAKYAAAD1Aon0ErbvPySVd0OFjuA/AAAAP6sAAAAAAAAAAWwGAACmAAAAB+5GtqXK7z8caIwo+7fgPwAAAD+7AAAAAAAAAAFtBgAApgAAACv0beB62+8/DDuhDXHh4D8AAAA/uwAAAAAAAAABbgYAAKYAAAB5MGfb1OTvP+Q+zrxa++A/AAAAP8sAAAAAAAAAAW8GAACmAAAA2YfJPnHq7z+kcxM2uAXhPwAAAD/LAAAAAAAAAAFwBgAApgAAAGMV/nKS6O8/AA628uYK4T8AAAA/ywAAAAAAAAABcQYAAKYAAABjFf5ykujvP7xC+2tEFeE/AAAAP+oAAAAAAAAAAXIGAACmAAAA2YfJPnHq7z+8QvtrRBXhPwAAAD/qAAAAAAAAAAFzBgAApgAAANmHyT5x6u8/XKhYrxUQ4T8AAAA/6gAAAAAAAAABdAYAAKYAAABP+pQKUOzvPwAOtvLmCuE/AAAAP+oAAAAAAAAAAXUGAACmAAAA2YfJPnHq7z9E2XB5iQDhPwAAAD/6AAAAAAAAAAF2BgAApgAAANmHyT5x6u8/RNlweYkA4T8AAAA/+gAAAAAAAAABdwYAAKYAAADZh8k+cervP0TZcHmJAOE/AAAAP/oAAAAAAAAAAXgGAACmAAAA2YfJPnHq7z9E2XB5iQDhPwAAAD/6AAAAAAAAAAs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06|3.717999|20.60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8787|recordLength=98800|start=0|end=98787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58|27.558|14.454|16.3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7680|recordLength=87733|start=0|end=87680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223|recordLength=19266|start=0|end=19223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29|7.674|16.139|7.897001|4.7109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0549|recordLength=140550|start=0|end=140549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NeFVz8JAwAAABoAAAAdAAAABwMAAAAAAQAAACAAAAAECUlua0F0b21WMQIAAAAJBAAAAAkFAAAACQYAAAAJBwAAAAkIAAAACQkAAAAJCgAAAAkLAAAACQwAAAAJDQAAAAkOAAAACQ8AAAAJEAAAAAkRAAAACRIAAAAJEwAAAAkUAAAACRUAAAAJFgAAAAkXAAAACRgAAAAJGQAAAAkaAAAACRsAAAAJHAAAAAkdAAAADQYFBAAAAAtQZW5TdHJva2VWMQQAAAAKQXR0cmlidXRlcwVUcmFjZQlTdGFydFRpbWUEVHlwZQQEAAQPUGVuQXR0cmlidXRlc1YxAgAAAApJbmtUcmFjZVYxAgAAABAMQWN0aW9uVHlwZVYxAgAAAAIAAAAJHgAAAAkfAAAA11oBAAAAAAAF4P///wxBY3Rpb25UeXBlVjEBAAAAB3ZhbHVlX18ACAIAAAAAAAAAAQUAAAAEAAAACSEAAAAJIgAAAIVdAQAAAAAAAd3////g////AAAAAAEGAAAABAAAAAkkAAAACSUAAAALZgEAAAAAAAHa////4P///wAAAAABBwAAAAQAAAAJJwAAAAkoAAAAcmsBAAAAAAAB1////+D///8AAAAAAQgAAAAEAAAACSoAAAAJKwAAAI1uAQAAAAAAAdT////g////AAAAAAEJAAAABAAAAAktAAAACS4AAAD9cAEAAAAAAAHR////4P///wAAAAABCgAAAAQAAAAJMAAAAAkxAAAAKHQBAAAAAAABzv///+D///8AAAAAAQsAAAAEAAAACTMAAAAJNAAAABp3AQAAAAAAAcv////g////AAAAAAEMAAAABAAAAAk2AAAACTcAAACPegEAAAAAAAHI////4P///wAAAAABDQAAAAQAAAAJOQAAAAk6AAAAmX4BAAAAAAABxf///+D///8AAAAAAQ4AAAAEAAAACTwAAAAJPQAAAPSBAQAAAAAAAcL////g////AAAAAAEPAAAABAAAAAk/AAAACUAAAAA4jQEAAAAAAAG/////4P///wAAAAABEAAAAAQAAAAJQgAAAAlDAAAAlpIBAAAAAAABvP///+D///8AAAAAAREAAAAEAAAACUUAAAAJRgAAAEqZAQAAAAAAAbn////g////AAAAAAESAAAABAAAAAlIAAAACUkAAAChmwEAAAAAAAG2////4P///wAAAAABEwAAAAQAAAAJSwAAAAlMAAAAsp0BAAAAAAABs////+D///8AAAAAARQAAAAEAAAACU4AAAAJTwAAADKgAQAAAAAAAbD////g////AAAAAAEVAAAABAAAAAlRAAAACVIAAAAfpgEAAAAAAAGt////4P///wAAAAABFgAAAAQAAAAJVAAAAAlVAAAAHa0BAAAAAAABqv///+D///8AAAAAARcAAAAEAAAACVcAAAAJWAAAACSvAQAAAAAAAaf////g////AAAAAAEYAAAABAAAAAlaAAAACVsAAAChsgEAAAAAAAGk////4P///wAAAAABGQAAAAQAAAAJXQAAAAleAAAAJ7UBAAAAAAABof///+D///8AAAAAARoAAAAEAAAACWAAAAAJYQAAAEC2AQAAAAAAAZ7////g////AAAAAAEbAAAABAAAAAljAAAACWQAAACwtwEAAAAAAAGb////4P///wAAAAABHAAAAAQAAAAJZgAAAAlnAAAAx+IBAAAAAAABmP///+D///8AAAAAAR0AAAAEAAAACWkAAAAJagAAAPzpAQAAAAAAAZX////g////AAAAAAUeAAAAD1BlbkF0dHJpYnV0ZXNWMQoAAAAHX2NvbG9yQQdfY29sb3JSB19jb2xvckcHX2NvbG9yQgpGaXRUb0N1cnZlBkhlaWdodA5JZ25vcmVQcmVzc3VyZQ1Jc0hpZ2hsaWdodGVyBVNoYXBlBVdpZHRoAAAAAAAAAAAEAAICAgIBBgEBDEJydXNoU2hhcGVWMQIAAAAGAgAAAP//AAAAAAAAAAAACEAAAAWU////DEJydXNoU2hhcGVWMQEAAAAHdmFsdWVfXwAIAgAAAAEAAAAAAAAAAAAIQAUfAAAACklua1RyYWNlVjEDAAAADUxpc3RgMStfaXRlbXMMTGlzdGAxK19zaXplD0xpc3RgMStfdmVyc2lvbgQAABhTaGFyZWQuSW5raW5nLklua1BvaW50W10CAAAACAgCAAAACW0AAAATAAAAEwAAAAEhAAAAHgAAAP//AAAAAAAAAAAACEAAAAGS////lP///wEAAAAAAAAAAAAIQAEiAAAAHwAAAAlvAAAAtQAAALUAAAABJAAAAB4AAAD//wAAAAAAAAAAAAhAAAABkP///5T///8BAAAAAAAAAAAACEABJQAAAB8AAAAJcQAAAEEAAABBAAAAAScAAAAeAAAA//8AAAAAAAAAAAAIQAAAAY7///+U////AQAAAAAAAAAAAAhAASgAAAAfAAAACXMAAAAdAAAAHQAAAAEqAAAAHgAAAP//AAAAAAAAAAAACEAAAAGM////lP///wEAAAAAAAAAAAAIQAErAAAAHwAAAAl1AAAAFwAAABcAAAABLQAAAB4AAAD//wAAAAAAAAAAAAhAAAABiv///5T///8BAAAAAAAAAAAACEABLgAAAB8AAAAJdwAAAA4AAAAOAAAAATAAAAAeAAAA//8AAAAAAAAAAAAIQAAAAYj///+U////AQAAAAAAAAAAAAhAATEAAAAfAAAACXkAAAAeAAAAHgAAAAEzAAAAHgAAAP//AAAAAAAAAAAACEAAAAGG////lP///wEAAAAAAAAAAAAIQAE0AAAAHwAAAAl7AAAAJgAAACYAAAABNgAAAB4AAAD//wAAAAAAAAAAAAhAAAABhP///5T///8BAAAAAAAAAAAACEABNwAAAB8AAAAJfQAAADEAAAAxAAAAATkAAAAeAAAA//8AAAAAAAAAAAAIQAAAAYL///+U////AQAAAAAAAAAAAAhAAToAAAAfAAAACX8AAAA3AAAANwAAAAE8AAAAHgAAAP//AAAAAAAAAAAACEAAAAGA////lP///wEAAAAAAAAAAAAIQAE9AAAAHwAAAAmBAAAAFQAAABUAAAABPwAAAB4AAAD//wAAAAAAAAAAAAhAAAABfv///5T///8BAAAAAAAAAAAACEABQAAAAB8AAAAJgwAAAEkAAABJAAAAAUIAAAAeAAAA//8AAAAAAAAAAAAIQAAAAXz///+U////AQAAAAAAAAAAAAhAAUMAAAAfAAAACYUAAACBAAAAgQAAAAFFAAAAHgAAAP//AAAAAAAAAAAACEAAAAF6////lP///wEAAAAAAAAAAAAIQAFGAAAAHwAAAAmHAAAAGgAAABoAAAABSAAAAB4AAAD//wAAAAAAAAAAAAhAAAABeP///5T///8BAAAAAAAAAAAACEABSQAAAB8AAAAJiQAAABMAAAATAAAAAUsAAAAeAAAA//8AAAAAAAAAAAAIQAAAAXb///+U////AQAAAAAAAAAAAAhAAUwAAAAfAAAACYsAAAAZAAAAGQAAAAFOAAAAHgAAAP//AAAAAAAAAAAACEAAAAF0////lP///wEAAAAAAAAAAAAIQAFPAAAAHwAAAAmNAAAAHQAAAB0AAAABUQAAAB4AAAD//wAAAAAAAAAAAAhAAAABcv///5T///8BAAAAAAAAAAAACEABUgAAAB8AAAAJjwAAAGoAAABqAAAAAVQAAAAeAAAA//8AAAAAAAAAAAAIQAAAAXD///+U////AQAAAAAAAAAAAAhAAVUAAAAfAAAACZEAAAAXAAAAFwAAAAFXAAAAHgAAAP//AAAAAAAAAAAACEAAAAFu////lP///wEAAAAAAAAAAAAIQAFYAAAAHwAAAAmTAAAAFQAAABUAAAABWgAAAB4AAAD//wAAAAAAAAAAAAhAAAABbP///5T///8BAAAAAAAAAAAACEABWwAAAB8AAAAJlQAAADMAAAAzAAAAAV0AAAAeAAAA//8AAAAAAAAAAAAIQAAAAWr///+U////AQAAAAAAAAAAAAhAAV4AAAAfAAAACZcAAAAPAAAADwAAAAFgAAAAHgAAAP//AAAAAAAAAAAACEAAAAFo////lP///wEAAAAAAAAAAAAIQAFhAAAAHwAAAAmZAAAAFwAAABcAAAABYwAAAB4AAAD//wAAAAAAAAAAAAhAAAABZv///5T///8BAAAAAAAAAAAACEABZAAAAB8AAAAJmwAAAFoAAABaAAAAAWYAAAAeAAAA//8AAAAAAAAAAAAIQAAAAWT///+U////AQAAAAAAAAAAAAhAAWcAAAAfAAAACZ0AAABrAAAAawAAAAFpAAAAHgAAAP//AAAAAAAAAAAACEAAAAFi////lP///wEAAAAAAAAAAAAIQAFqAAAAHwAAAAmfAAAAPwAAAD8AAAAHbQAAAAABAAAAIAAAAAQKSW5rUG9pbnRWMQIAAAAJoAAAAAmhAAAACaIAAAAJowAAAAmkAAAACaUAAAAJpgAAAAmnAAAACagAAAAJqQAAAAmqAAAACasAAAAJrAAAAAmtAAAACa4AAAAJrwAAAAmwAAAACbEAAAAJsgAAAA0NB28AAAAAAQAAAAABAAAECklua1BvaW50VjEC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NSwdxAAAAAAEAAACAAAAABApJbmtQb2ludFYxAgA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NPwdzAAAAAAEAAAAgAAAABApJbmtQb2ludFYxAgAAAAmpAQAACaoBAAAJqwEAAAmsAQAACa0BAAAJrgEAAAmvAQAACbABAAAJsQEAAAmyAQAACbMBAAAJtAEAAAm1AQAACbYBAAAJtwEAAAm4AQAACbkBAAAJugEAAAm7AQAACbwBAAAJvQEAAAm+AQAACb8BAAAJwAEAAAnBAQAACcIBAAAJwwEAAAnEAQAACcUBAAANAwd1AAAAAAEAAAAgAAAABApJbmtQb2ludFYxAgAAAAnGAQAACccBAAAJyAEAAAnJAQAACcoBAAAJywEAAAnMAQAACc0BAAAJzgEAAAnPAQAACdABAAAJ0QEAAAnSAQAACdMBAAAJ1AEAAAnVAQAACdYBAAAJ1wEAAAnYAQAACdkBAAAJ2gEAAAnbAQAACdwBAAANCQd3AAAAAAEAAAAQAAAABApJbmtQb2ludFYxAgAAAAndAQAACd4BAAAJ3wEAAAngAQAACeEBAAAJ4gEAAAnjAQAACeQBAAAJ5QEAAAnmAQAACecBAAAJ6AEAAAnpAQAACeoBAAANAgd5AAAAAAEAAAAgAAAABApJbmtQb2ludFYxAgAAAAnrAQAACewBAAAJ7QEAAAnuAQAACe8BAAAJ8AEAAAnxAQAACfIBAAAJ8wEAAAn0AQAACfUBAAAJ9gEAAAn3AQAACfgBAAAJ+QEAAAn6AQAACfsBAAAJ/AEAAAn9AQAACf4BAAAJ/wEAAAkAAgAACQECAAAJAgIAAAkDAgAACQQCAAAJBQIAAAkGAgAACQcCAAAJCAIAAA0CB3sAAAAAAQAAAEAAAAAECklua1BvaW50VjECAAAACQkCAAAJCgIAAAkLAgAACQwCAAAJDQIAAAkOAgAACQ8CAAAJEAIAAAkRAgAACRICAAAJEwIAAAkUAgAACRUCAAAJFgIAAAkXAgAACRgCAAAJGQIAAAkaAgAACRsCAAAJHAIAAAkdAgAACR4CAAAJHwIAAAkgAgAACSECAAAJIgIAAAkjAgAACSQCAAAJJQIAAAkmAgAACScCAAAJKAIAAAkpAgAACSoCAAAJKwIAAAksAgAACS0CAAAJLgIAAA0aB30AAAAAAQAAAEAAAAAECklua1BvaW50VjECAA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NDwd/AAAAAAEAAABAAAAABApJbmtQb2ludFYxAgA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DQkHgQAAAAABAAAAIAAAAAQKSW5rUG9pbnRWMQIAAAAJlwIAAAmYAgAACZkCAAAJmgIAAAmbAgAACZwCAAAJnQIAAAmeAgAACZ8CAAAJoAIAAAmhAgAACaICAAAJowIAAAmkAgAACaUCAAAJpgIAAAmnAgAACagCAAAJqQIAAAmqAgAACasCAAANCweDAAAAAAEAAACAAAAABApJbmtQb2ludFYxAgA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DTcHhQAAAAABAAAAAAEAAAQKSW5rUG9pbnRWMQIA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NfweHAAAAAAEAAAAgAAAABApJbmtQb2ludFYxAgAAAAl2AwAACXcDAAAJeAMAAAl5AwAACXoDAAAJewMAAAl8AwAACX0DAAAJfgMAAAl/AwAACYADAAAJgQMAAAmCAwAACYMDAAAJhAMAAAmFAwAACYYDAAAJhwMAAAmIAwAACYkDAAAJigMAAAmLAwAACYwDAAAJjQMAAAmOAwAACY8DAAANBgeJAAAAAAEAAAAgAAAABApJbmtQb2ludFYxAgAAAAmQAwAACZEDAAAJkgMAAAmTAwAACZQDAAAJlQMAAAmWAwAACZcDAAAJmAMAAAmZAwAACZoDAAAJmwMAAAmcAwAACZ0DAAAJngMAAAmfAwAACaADAAAJoQMAAAmiAwAADQ0HiwAAAAABAAAAIAAAAAQKSW5rUG9pbnRWMQIAAAAJowMAAAmkAwAACaUDAAAJpgMAAAmnAwAACagDAAAJqQMAAAmqAwAACasDAAAJrAMAAAmtAwAACa4DAAAJrwMAAAmwAwAACbEDAAAJsgMAAAmzAwAACbQDAAAJtQMAAAm2AwAACbcDAAAJuAMAAAm5AwAACboDAAAJuwMAAA0HB40AAAAAAQAAACAAAAAECklua1BvaW50VjECAAAACbwDAAAJvQMAAAm+AwAACb8DAAAJwAMAAAnBAwAACcIDAAAJwwMAAAnEAwAACcUDAAAJxgMAAAnHAwAACcgDAAAJyQMAAAnKAwAACcsDAAAJzAMAAAnNAwAACc4DAAAJzwMAAAnQAwAACdEDAAAJ0gMAAAnTAwAACdQDAAAJ1QMAAAnWAwAACdcDAAAJ2AMAAA0DB48AAAAAAQAAAIAAAAAECklua1BvaW50VjECAA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NFgeRAAAAAAEAAAAgAAAABApJbmtQb2ludFYxAgAAAAlDBAAACUQEAAAJRQQAAAlGBAAACUcEAAAJSAQAAAlJBAAACUoEAAAJSwQAAAlMBAAACU0EAAAJTgQAAAlPBAAACVAEAAAJUQQAAAlSBAAACVMEAAAJVAQAAAlVBAAACVYEAAAJVwQAAAlYBAAACVkEAAANCQeTAAAAAAEAAAAgAAAABApJbmtQb2ludFYxAgAAAAlaBAAACVsEAAAJXAQAAAldBAAACV4EAAAJXwQAAAlgBAAACWEEAAAJYgQAAAljBAAACWQEAAAJZQQAAAlmBAAACWcEAAAJaAQAAAlpBAAACWoEAAAJawQAAAlsBAAACW0EAAAJbgQAAA0LB5UAAAAAAQAAAEAAAAAECklua1BvaW50VjECA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DQ0HlwAAAAABAAAAEAAAAAQKSW5rUG9pbnRWMQIAAAAJogQAAAmjBAAACaQEAAAJpQQAAAmmBAAACacEAAAJqAQAAAmpBAAACaoEAAAJqwQAAAmsBAAACa0EAAAJrgQAAAmvBAAACbAEAAAKB5kAAAAAAQAAACAAAAAECklua1BvaW50VjECAAAACbEEAAAJsgQAAAmzBAAACbQEAAAJtQQAAAm2BAAACbcEAAAJuAQAAAm5BAAACboEAAAJuwQAAAm8BAAACb0EAAAJvgQAAAm/BAAACcAEAAAJwQQAAAnCBAAACcMEAAAJxAQAAAnFBAAACcYEAAAJxwQAAA0JB5sAAAAAAQAAAIAAAAAECklua1BvaW50VjECA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DSYHnQAAAAABAAAAgAAAAAQKSW5rUG9pbnRWMQIA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DRUHnwAAAAABAAAAQAAAAAQKSW5rUG9pbnRWMQIAAAAJjQUAAAmOBQAACY8FAAAJkAUAAAmRBQAACZIFAAAJkwUAAAmUBQAACZUFAAAJlgUAAAmXBQ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KBaAAAAAKSW5rUG9pbnRWMQQAAAABWAFZDlByZXNzdXJlRmFjdG9yCVRpbWVTdGFtcAAAAAAGBgsQAgAAAMDWG/IRboo/+DTpFT3O2j8AAAA/AAAAAAAAAAABoQAAAKAAAADA1hvyEW6KP/g06RU9zto/AAAAPx8AAAAAAAAAAaIAAACgAAAAwNYb8hFuij/4NOkVPc7aPwAAAD8fAAAAAAAAAAGjAAAAoAAAAOD4rds+6Y8/yGbefYZj3T8AAAA/HwAAAAAAAAABpAAAAKAAAAAgbtVz8xiRP5hhJ8lqkd4/AAAAPz4AAAAAAAAAAaUAAACgAAAAoPY5rr53kj+IyXqxb+rfPwAAAD8+AAAAAAAAAAGmAAAAoAAAALBR0n+bYZM/NOJh/imM4D8AAAA/TgAAAAAAAAABpwAAAKAAAADglQQdARGUPyT42QnsG+E/AAAAP04AAAAAAAAAAagAAACgAAAA4PCc7t36lD+UasIp/WrhPwAAAD9dAAAAAAAAAAGpAAAAoAAAAODwnO7d+pQ/lHV+L96y4T8AAAA/XQAAAAAAAAABqgAAAKAAAADg8Jzu3fqUPwzoZk/vAeI/AAAAP30AAAAAAAAAAasAAACgAAAAMNo2umbAlD+MHuydfxfiPwAAAD99AAAAAAAAAAGsAAAAoAAAAKCsalF4S5Q/DCTKIHA74j8AAAA/fQAAAAAAAAABrQAAAKAAAACgBwMjVTWVPwSR1L2QZuI/AAAAP4wAAAAAAAAAAa4AAACgAAAA8Es1wLrklT8EkdS9kGbiPwAAAD+MAAAAAAAAAAGvAAAAoAAAAGB5ASmpWZY/BJHUvZBm4j8AAAA/rAAAAAAAAAABsAAAAKAAAABgeQEpqVmWPwSR1L2QZuI/AAAAP6wAAAAAAAAAAbEAAACgAAAAYHkBKalZlj8EkdS9kGbiPwAAAD+7AAAAAAAAAAGyAAAAoAAAAGB5ASmpWZY/BJHUvZBm4j8AAAA/uwAAAAAAAAABswAAAKAAAACgBwMjVTWVP3gryUivzd8/AAAAPwAAAAAAAAAAAbQAAACgAAAAoAcDI1U1lT94K8lIr83fPwAAAD8fAAAAAAAAAAG1AAAAoAAAAKAHAyNVNZU/eCvJSK/N3z8AAAA/HwAAAAAAAAABtgAAAKAAAACgBwMjVTWVP3gryUivzd8/AAAAPx8AAAAAAAAAAbcAAACgAAAAoAcDI1U1lT94K8lIr83fPwAAAD8uAAAAAAAAAAG4AAAAoAAAAGDL4XJQdI8/iMl6sW/q3z8AAAA/LgAAAAAAAAABuQAAAKAAAADAMbTD7leLP5hs485L2d4/AAAAP04AAAAAAAAAAboAAACgAAAAYD3uQrBRhj/IjMlDRQ3dPwAAAD9OAAAAAAAAAAG7AAAAoAAAAODtj/CUYYA/6N1WhN4y2z8AAAA/UgAAAAAAAAABvAAAAKAAAADAA11UQ3R5P0hlQkUzHNg/AAAAP2IAAAAAAAAAAb0AAACgAAAAANEB9n87cT949+kLaU3VPwAAAD9iAAAAAAAAAAG+AAAAoAAAAIDJQF8ZKGs/yPabb7+p0j8AAAA/YgAAAAAAAAABvwAAAKAAAACAXd8YpoBnPwj2TdMVBtA/AAAAP4EAAAAAAAAAAcAAAACgAAAAgKeudeysZT+w+nIo1d7JPwAAAD+BAAAAAAAAAAHBAAAAoAAAAICnrnXsrGU/INPrKcPtxD8AAAA/gQAAAAAAAAABwgAAAKAAAACAyUBfGShrP6Cb8XC04sA/AAAAP6AAAAAAAAAAAcMAAACgAAAAwHVpJKNRcD9g73VuXaC+PwAAAD+gAAAAAAAAAAHEAAAAoAAAAMCGMpk5D3M/gHevy1stvj8AAAA/oAAAAAAAAAABxQAAAKAAAADAPGM88+J0P2A7TPra870/AAAAP7AAAAAAAAAAAcYAAACgAAAAwKjEgmaKeD+AK9k/3tm+PwAAAD+wAAAAAAAAAAHHAAAAoAAAAMADXVRDdHk/oEkWlHEZwD8AAAA/zwAAAAAAAAAByAAAAKAAAADAuY33/Ed7P4DXVEI1HME/AAAAP88AAAAAAAAAAckAAACgAAAAwMpWbJMFfj9w7cxN96vBPwAAAD/PAAAAAAAAAAHKAAAAoAAAAODtj/CUYYA/UN1Zk/qRwj8AAAA/7wAAAAAAAAABywAAAKAAAADAo8CTTjWCPzCRgwd9PsM/AAAAP+8AAAAAAAAAAcwAAACgAAAA4LSJCOXyhD9ACUqqfrHDPwAAAD/vAAAAAAAAAAHNAAAAoAAAAMB7gyA1hIk/ML1zHgFexD8AAAA/DgEAAAAAAAABzgAAAKAAAADgnRUKYv+OPyA1OsEC0cQ/AAAAPw4BAAAAAAAAAc8AAACgAAAAcLIHEVnIkT8gNTrBAtHEPwAAAD8OAQAAAAAAAAHQAAAAoAAAAODwnO7d+pQ/INPrKcPtxD8AAAA/LQEAAAAAAAAB0QAAAKAAAACgGMyX6/KXPwBLsszEYMU/AAAAPy0BAAAAAAAAAdIAAACgAAAAEFdhdXAlmz8QrQBkBETFPwAAAD8tAQAAAAAAAAHTAAAAoAAAANClE3vXFaA/EA9P+0MnxT8AAAA/PQEAAAAAAAAB1AAAAKAAAACQcqpSCCSiPxAPT/tDJ8U/AAAAPz0BAAAAAAAAAdUAAACgAAAA6DMOkP0UpD8QD0/7QyfFPwAAAD9cAQAAAAAAAAHWAAAAoAAAAKgApWcuI6Y/IPnW74GXxD8AAAA/XAEAAAAAAAAB1wAAAKAAAADI2G7Zmk6oPzC9cx4BXsQ/AAAAP1wBAAAAAAAAAdgAAACgAAAAKPVq6Gwpqz9QRa17/+rDPwAAAD97AQAAAAAAAAHZAAAAoAAAAPjjmo5Qj60/QM3m2P13wz8AAAA/ewEAAAAAAAAB2gAAAKAAAAC4sDFmgZ2vPzCRgwd9PsM/AAAAP3sBAAAAAAAAAdsAAACgAAAAELnKUTvHsD8wkYMHfT7DPwAAAD+LAQAAAAAAAAHcAAAAoAAAAMCZfPC1v7E/MJGDB30+wz8AAAA/iwEAAAAAAAAB3QAAAKAAAADQhWEpbNWyP3B7C/y6rsI/AAAAP6oBAAAAAAAAAd4AAACgAAAAoIislpkltD9gP6gqOnXCPwAAAD+qAQAAAAAAAAHfAAAAoAAAABCAxGmLWLU/YKH2wXlYwj8AAAA/ugEAAAAAAAAB4AAAAKAAAAAw/fUJG5q2P2Ch9sF5WMI/AAAAP7oBAAAAAAAAAeEAAACgAAAAPOnaQtGvtz9gA0VZuTvCPwAAAD/JAQAAAAAAAAHiAAAAoAAAALxxP32cDrk/YANFWbk7wj8AAAA/yQEAAAAAAAAB4wAAAKAAAADc7nAdLFC6P2A/qCo6dcI/AAAAP+kBAAAAAAAAAeQAAACgAAAAqPG7ilmguz9gofbBeVjCPwAAAD/pAQAAAAAAAAHlAAAAoAAAACh6IMUk/7w/YD+oKjp1wj8AAAA/6QEAAAAAAAAB5gAAAKAAAACsAoX/712+P2Ch9sF5WMI/AAAAPwgCAAAAAAAAAecAAACgAAAAhJYc1PbZvz9gA0VZuTvCPwAAAD8IAgAAAAAAAAHoAAAAoAAAAKzMsyASlcA/cE8b5TaPwT8AAAA/CAIAAAAAAAAB6QAAAKAAAAAi36U+AmnBP3CxaXx2csE/AAAAPxcCAAAAAAAAAeoAAACgAAAAmPGXXPI8wj+AE7gTtlXBPwAAAD8XAgAAAAAAAAHrAAAAoAAAADhB/ZOTCcM/gP0/CPTFwD8AAAA/NwIAAAAAAAAB7AAAAKAAAACGFnyY0uTDP6CFeWXyUsA/AAAAPzcCAAAAAAAAAe0AAACgAAAAKGbhz3OxxD9AG2aF4b+/PwAAAD9GAgAAAAAAAAHuAAAAoAAAAJ540+1jhcU/QN8CtGCGvz8AAAA/RgIAAAAAAAAB7wAAAKAAAAASi8ULVFnGP0DfArRghr8/AAAAP1YCAAAAAAAAAfAAAACgAAAAmi4EkR1Zxz9g73VuXaC+PwAAAD9WAgAAAAAAAAHxAAAAoAAAACbSQhbnWMg/gA9c41bUvD8AAAA/cwIAAAAAAAAB8gAAAKAAAABKak4BdTvJP+BrpSnRQbs/AAAAP3MCAAAAAAAAAfMAAACgAAAAvnxAH2UPyj/ga6Up0UG7PwAAAD9zAgAAAAAAAAH0AAAAoAAAAF7MpVYG3Mo/wANSQczouT8AAAA/kgIAAAAAAAAB9QAAAKAAAADW3pd09q/LP+BPKM1JPLk/AAAAP5ICAAAAAAAAAfYAAACgAAAAYoLW+b+vzD/g12EqSMm4PwAAAD+SAgAAAAAAAAH3AAAAoAAAADag+7HroM0/4OfU5ETjtz8AAAA/sgIAAAAAAAAB+AAAAKAAAAA2+5ODyIrOP8Cb/ljHj7g/AAAAP7ICAAAAAAAAAfkAAACgAAAAMlYsVaV0zz/g59TkROO3PwAAAD+yAgAAAAAAAAH6AAAAoAAAAAe6qIboMtA/wBPF+8gCuT8AAAA/wQIAAAAAAAAB+wAAAKAAAABfqgHWJa/QP+CLi57Kdbk/AAAAP8ECAAAAAAAAAfwAAACgAAAAt5paJWMr0T/g896Gz866PwAAAD/hAgAAAAAAAAH9AAAAoAAAAHvs+edHq9E/wB/PnVPuuz8AAAA/4QIAAAAAAAAB/gAAAKAAAACBYmwEIzbSP4CHIoZYR70/AAAAP+ECAAAAAAAAAf8AAACgAAAAbfF+4Liu0j+AK9k/3tm+PwAAAD8AAwAAAAAAAAEAAQAAoAAAAH+9BNb/H9M/YLMSndxmvj8AAAA/AAMAAAAAAAABAQEAAKAAAAC9xv3k94nTP0Cjn+LfTL8/AAAAPwADAAAAAAAAAQIBAACgAAAAE7dWNDUG1D+Qwdw2c4zAPwAAAD8fAwAAAAAAAAEDAQAAoAAAACeD3Cl8d9Q/gNdUQjUcwT8AAAA/HwMAAAAAAAABBAEAAKAAAADP7RusG+XUP4DXVEI1HME/AAAAPx8DAAAAAAAAAQUBAACgAAAAW3H77XVA1T9wTxvlNo/BPwAAAD8vAwAAAAAAAAEGAQAAoAAAADdvwWIyjdU/gNdUQjUcwT8AAAA/LwMAAAAAAAABBwEAAKAAAAARbYfX7tnVP3CxaXx2csE/AAAAP04DAAAAAAAAAQgBAACgAAAA72pNTKsm1j+AE7gTtlXBPwAAAD9OAwAAAAAAAAEJAQAAoAAAAK+Bs4AiYdY/cE8b5TaPwT8AAAA/TgMAAAAAAAABCgEAAKAAAACX1YzOSpTWP3DtzE33q8E/AAAAP20DAAAAAAAAAQsBAACgAAAAzaNMT9W41j9gZZPw+B7CPwAAAD9tAwAAAAAAAAEMAQAAoAAAAOmKrI8ay9Y/YKH2wXlYwj8AAAA/bQMAAAAAAAABDQEAAKAAAAAvr3/pENbWP1DdWZP6kcI/AAAAP30DAAAAAAAAAQ4BAACgAAAAcdNSQwfh1j9Q89GevCHDPwAAAD99AwAAAAAAAAEPAQAAoAAAAN80mbau5NY/QC81cD1bwz8AAAA/nAMAAAAAAAABEAEAAKAAAAAHcgzQX93WPyCn+xI/zsM/AAAAP5wDAAAAAAAAAREBAACgAAAAL69/6RDW1j8wvXMeAV7EPwAAAD+cAwAAAAAAAAESAQAAoAAAAFXs8gLCztY/IMN4b8bTxT8AAAA/rAMAAAAAAAABEwEAAKAAAAClZtk1JMDWP9De9ctN2cc/AAAAP7sDAAAAAAAAARQBAACgAAAAHR4zgjeq1j+QTE4FGKjKPwAAAD+7AwAAAAAAAAEVAQAAoAAAANf5XyhBn9Y/UJS7eCPNzT8AAAA/2wMAAAAAAAABFgEAAKAAAAC/EgDo+4zWP/htFHYXedA/AAAAP9sDAAAAAAAAARcBAACgAAAAoyugp7Z61j/I4CNk/RnSPwAAAD/bAwAAAAAAAAEYAQAAoAAAAIdEQGdxaNY/uEh3TAJz0z8AAAA/+gMAAAAAAAABGQEAAKAAAABBIG0Ne13WP4i7hjroE9U/AAAAP/oDAAAAAAAAARoBAACgAAAAa13gJixW1j9YzEeRjtHWPwAAAD/6AwAAAAAAAAEbAQAAoAAAAJGaU0DdTtY/OKxhHJWd2D8AAAA/GQQAAAAAAAABHAEAAKAAAACRmlNA3U7WPwiBv6G6Ido/AAAAPxkEAAAAAAAAAR0BAACgAAAAkZpTQN1O1j/ot2u+H4nbPwAAAD8ZBAAAAAAAAAEeAQAAoAAAAP/7mbOEUtY/yIENPmTF3D8AAAA/KQQAAAAAAAABHwEAAKAAAACRmlNA3U7WP7hA87fHud0/AAAAPykEAAAAAAAAASABAACgAAAAkZpTQN1O1j+IzjFmi7zePwAAAD9IBAAAAAAAAAEhAQAAoAAAAGtd4CYsVtY/iI0X4O6w3z8AAAA/SAQAAAAAAAABIgEAAKAAAADXviaa01nWP0QITcToNeA/AAAAP0gEAAAAAAAAASMBAACgAAAA174mmtNZ1j+0q9yvmXbgPwAAAD9nBAAAAAAAAAEkAQAAoAAAANe+JprTWdY/LE9sm0q34D8AAAA/ZwQAAAAAAAABJQEAAKAAAABrXeAmLFbWP6RUSh472+A/AAAAP2cEAAAAAAAAASYBAACgAAAAJTkNzTVL1j8ki89sy/DgPwAAAD+FBAAAAAAAAAEnAQAAoAAAAHez8/+XPNY/LFoooSv/4D8AAAA/hQQAAAAAAAABKAEAAKAAAADHLdoy+i3WPyT42QnsG+E/AAAAP4UEAAAAAAAAASkBAACgAAAAF6jAZVwf1j8klotyrDjhPwAAAD+FBAAAAAAAAAEqAQAAoAAAAGcip5i+ENY/JGXkpgxH4T8AAAA/lQQAAAAAAAABKwEAAKAAAACZtS2L2+/VPxw0PdtsVeE/AAAAP7QEAAAAAAAAASwBAACgAAAA9YUnl6nH1T+UasIp/WrhPwAAAD+0BAAAAAAAAAEtAQAAoAAAAA8yTkmBlNU/HKFHeI2A4T8AAAA/xAQAAAAAAAABLgEAAKAAAAC7fC6IsV3VP5zXzMYdluE/AAAAP8QEAAAAAAAAAS8BAACgAAAAaccOx+Em1T+UpiX7faThPwAAAD/UBAAAAAAAAAEwAQAAoAAAAM/tG6wb5dQ/DKwDfm7I4T8AAAA/1AQAAAAAAAABMQEAAKAAAABfUZyqBpzUP5Sx4QBf7OE/AAAAP/MEAAAAAAAAATIBAACgAAAAPy8D3FNE1D+MHuydfxfiPwAAAD/zBAAAAAAAAAEzAQAAoAAAALOrI5r56NM/DPMiVdBJ4j8AAAA/8wQAAAAAAAABNAEAAKAAAAAnKERYn43TPwSR1L2QZuI/AAAAPxIFAAAAAAAAATUBAACgAAAAMUMeo50u0z8EYC3y8HTiPwAAAD8SBQAAAAAAAAE2AQAAoAAAAMv8sXr0y9I/hGULdeGY4j8AAAA/EgUAAAAAAAABNwEAAKAAAAD9VP/eo2XSP/ybkMNxruI/AAAAPyIFAAAAAAAAATgBAACgAAAAL61MQ1P/0T980hUSAsTiPwAAAD8iBQAAAAAAAAE5AQAAoAAAAF0FmqcCmdE/fNIVEgLE4j8AAAA/QQUAAAAAAAABOgEAAKAAAACPXecLsjLRP3zSFRICxOI/AAAAP0EFAAAAAAAAATsBAACgAAAAl3jBVrDT0D98oW5GYtLiPwAAAD9BBQAAAAAAAAE8AQAAoAAAAO8NgtQQZtA/fKFuRmLS4j8AAAA/YAUAAAAAAAABPQEAAKAAAABiCRKLMfjPP3xwx3rC4OI/AAAAP2AFAAAAAAAAAT4BAACgAAAAEjSThvIczz98oW5GYtLiPwAAAD9gBQAAAAAAAAE/AQAAoAAAAMZeFIKzQc4//JuQw3Gu4j8AAAA/fwUAAAAAAAABQAEAAKAAAACixgiXJV/NP/xq6ffRvOI/AAAAP38FAAAAAAAAAUEBAACgAAAAJrQWeTWLzD98NGSpQafiPwAAAD9/BQAAAAAAAAFCAQAAoAAAAIZksUGUvss/fDRkqUGn4j8AAAA/jwUAAAAAAAABQwEAAKAAAADqFEwK8/HKP3w0ZKlBp+I/AAAAP48FAAAAAAAAAUQBAACgAAAAEvcmUscAyj98NGSpQafiPwAAAD+uBQAAAAAAAAFFAQAAoAAAADrZAZqbD8k//JuQw3Gu4j8AAAA/rgUAAAAAAAABRgEAAKAAAACK+E/7IBfIP3zSFRICxOI/AAAAP64FAAAAAAAAAUcBAACgAAAAEuZd3TBDxz/8aun30bziPwAAAD/OBQAAAAAAAAFIAQAAoAAAAJrTa79Ab8Y/fNIVEgLE4j8AAAA/zgUAAAAAAAABSQEAAKAAAABK/uy6AZTFP3w0ZKlBp+I/AAAAP84FAAAAAAAAAUoBAACgAAAAUKNU6SSqxD/8zDePEaDiPwAAAD/tBQAAAAAAAAFLAQAAoAAAAJ7CokqqscM/hJayQIGK4j8AAAA/7QUAAAAAAAABTAEAAKAAAACgZwp5zcfCPwQvhiZRg+I/AAAAP+0FAAAAAAAAAU0BAACgAAAA1NoxKHsCwj8EYC3y8HTiPwAAAD/8BQAAAAAAAAFOAQAAoAAAAF7IPwqLLsE/DPMiVdBJ4j8AAAA//AUAAAAAAAABTwEAAKAAAAA4MDQf/UvAP4ztRNLfJeI/AAAAPxwGAAAAAAAAAVABAACgAAAAJDBRaN7Svj8Mt7+DTxDiPwAAAD8cBgAAAAAAAAFRAQAAoAAAADQLbSz+Kr0/lIA6Nb/64T8AAAA/KwYAAAAAAAABUgEAAKAAAADo2lVW4mW7P5SAOjW/+uE/AAAAPysGAAAAAAAAAVMBAACgAAAAXMGktD3buT+M4ojM/t3hPwAAAD87BgAAAAAAAAFUAQAAoAAAACAi2kX7Qbg/lKYl+32k4T8AAAA/OwYAAAAAAAABVQEAAKAAAACcmXULMOO2PxyhR3iNgOE/AAAAP1oGAAAAAAAAAVYBAACgAAAAvAXeNilntT+UasIp/WrhPwAAAD9aBgAAAAAAAAFXAQAAoAAAACzsLJWE3LM/nJtp9Zxc4T8AAAA/WgYAAAAAAAABWAEAAKAAAACc0nvz31GyP5Rqwin9auE/AAAAP3kGAAAAAAAAAVkBAACgAAAAJEoXuRTzsD8coUd4jYDhPwAAAD95BgAAAAAAAAFaAQAAoAAAAACayzEKY68/lGrCKf1q4T8AAAA/eQYAAAAAAAABWwEAAKAAAAAoq5uLJv2sP5ybafWcXOE/AAAAP5IGAAAAAAAAAVwBAACgAAAA0Ok3TjEMqz+czBDBPE7hPwAAAD+SBgAAAAAAAAFdAQAAoAAAAAgdoXYA/qg/nP23jNw/4T8AAAA/sQYAAAAAAAABXgEAAKAAAACAOaRqWLWmPyRl5KYMR+E/AAAAP7EGAAAAAAAAAV8BAACgAAAASJrZ+xUcpT8cND3bbFXhPwAAAD+xBgAAAAAAAAFgAQAAoAAAAMi23O9t06I/nJtp9Zxc4T8AAAA/0QYAAAAAAAABYQEAAKAAAABw9XiyeOKgP5Q5G15deeE/AAAAP9EGAAAAAAAAAWIBAACgAAAAIGgq6gbjnT8UP/ngTZ3hPwAAAD/RBgAAAAAAAAFjAQAAoAAAAOASL9gKdpo/lIA6Nb/64T8AAAA/8AYAAAAAAAABZAEAAKAAAACgvTPGDgmXPxSGGLivHuI/AAAAP/AGAAAAAAAAAWUBAACgAAAAoL0zxg4Jlz8Uhhi4rx7iPwAAAD/wBgAAAAAAAAFmAQAAoAAAAKC9M8YOCZc/FIYYuK8e4j8AAAA//wYAAAAAAAABZwEAAKAAAACgvTPGDgmXPxSGGLivHuI/AAAAP/8GAAAAAAAAAWgBAACgAAAAgKeudeysZT9o8jJXTXvWPwAAAD8AAAAAAAAAAAFpAQAAoAAAAICnrnXsrGU/aPIyV0171j8AAAA/EAAAAAAAAAABagEAAKAAAACAp6517KxlP2jyMldNe9Y/AAAAPxAAAAAAAAAAAWsBAACgAAAAgKeudeysZT9o8jJXTXvWPwAAAD80AAAAAAAAAAFsAQAAoAAAAICnrnXsrGU/aPIyV0171j8AAAA/NAAAAAAAAAABbQEAAKAAAACAp6517KxlP2jyMldNe9Y/AAAAPzQAAAAAAAAAAW4BAACgAAAAYHb0KmDAgT94Pgnjys7VPwAAAD9DAAAAAAAAAAFvAQAAoAAAAGDzHuZpJYg/iMZCQMlb1T8AAAA/QwAAAAAAAAABcAEAAKAAAADgnRUKYv+OP4gokdcIP9U/AAAAP0MAAAAAAAAAAXEBAACgAAAAYGg4tBKckz+Iit9uSCLVPwAAAD9TAAAAAAAAAAFyAQAAoAAAACDr/y79fZc/iOwtBogF1T8AAAA/UwAAAAAAAAABcwEAAKAAAACg38WvO4ScP5hOfJ3H6NQ/AAAAP3IAAAAAAAAAAXQBAACgAAAAEOpFGD3FoD+YTnydx+jUPwAAAD9yAAAAAAAAAAF1AQAAoAAAANARdcFKvaM/mHRnY4aS1D8AAAA/cgAAAAAAAAABdgEAAKAAAADIIj424XqmP6g4BJIFWdQ/AAAAP4IAAAAAAAAAAXcBAACgAAAAiEpt3+5yqT+oaatdpUrUPwAAAD+CAAAAAAAAAAF4AQAAoAAAAKh9zyI4iKw/qNa1+sV11D8AAAA/oQAAAAAAAAABeQEAAKAAAABgpf7LRYCvP5hDwJfmoNQ/AAAAP6EAAAAAAAAAAXoBAACgAAAA7PHJVGVZsT+IfyNpZ9rUPwAAAD+hAAAAAAAAAAF7AQAAoAAAAIycx13jD7M/mBIZzEav1D8AAAA/wAAAAAAAAAABfAEAAKAAAACAwauZw7e0P5iwyjQHzNQ/AAAAP8AAAAAAAAAAAX0BAACgAAAAcOaP1aNftj+YTnydx+jUPwAAAD/AAAAAAAAAAAF+AQAAoAAAAPz/QHdI6rc/iH8jaWfa1D8AAAA/0AAAAAAAAAABfwEAAKAAAADoJCWzKJK5P4jsLQaIBdU/AAAAP9AAAAAAAAAAAYABAACgAAAA6NpVVuJluz+IKJHXCD/VPwAAAD/vAAAAAAAAAAGBAQAAoAAAAEycuZPXVr0/iDNN3emG1T8AAAA/7wAAAAAAAAABggEAAKAAAADkRrecVQ2/P3g+CePKztU/AAAAP/8AAAAAAAAAAYMBAACgAAAAmjtnuThpwD9ohSi6LFDWPwAAAD//AAAAAAAAAAGEAQAAoAAAABBOWdcoPcE/WGr5+U7u1j8AAAA/DgEAAAAAAAABhQEAAKAAAABwtCRDQUTCP1iAcQURftc/AAAAPw4BAAAAAAAAAYYBAACgAAAAfqAJfPdZwz9IWoY/UtTXPwAAAD8uAQAAAAAAAAGHAQAAoAAAAC6BuxpyUsQ/WPg3qBLx1z8AAAA/LgEAAAAAAAABiAEAAKAAAACAVjofsS3FP0hlQkUzHNg/AAAAPy4BAAAAAAAAAYkBAACgAAAAziu5I/AIxj9Y+DeoEvHXPwAAAD9NAQAAAAAAAAGKAQAAoAAAAKZJ3tsb+sY/SJbpENMN2D8AAAA/TQEAAAAAAAABiwEAAKAAAACyNcMU0g/IP0hlQkUzHNg/AAAAP00BAAAAAAAAAYwBAACgAAAAOtkBmpsPyT84A/St8zjYPwAAAD9sAQAAAAAAAAGNAQAAoAAAAGJxDYUp8sk/OD9Xf3Ry2D8AAAA/bAEAAAAAAAABjgEAAKAAAAA6jzI9VePKP0hw/koUZNg/AAAAP2wBAAAAAAAAAY8BAACgAAAAEq1X9YDUyz84P1d/dHLYPwAAAD98AQAAAAAAAAGQAQAAoAAAAEbWr0fo4sw/OD9Xf3Ry2D8AAAA/fAEAAAAAAAABkQEAAKAAAAD6tmHmYtvNPzjSTOJTR9g/AAAAP5sBAAAAAAAAAZIBAACgAAAAMuC5OMrpzj9IlukQ0w3YPwAAAD+bAQAAAAAAAAGTAQAAoAAAAIvHFaxnA9A/SMeQ3HL/1z8AAAA/mwEAAAAAAAABlAEAAKAAAAC7evvh84bQP1j4N6gS8dc/AAAAP7oBAAAAAAAAAZUBAACgAAAAEWtUMTED0T9Yiy0L8sXXPwAAAD+6AQAAAAAAAAGWAQAAoAAAAEMeOme9htE/SB4jbtGa1z8AAAA/ugEAAAAAAAABlwEAAKAAAACNuH/djhzSP1iAcQURftc/AAAAP9kBAAAAAAAAAZgBAACgAAAAG3eYrVa90j9YsRjRsG/XPwAAAD/ZAQAAAAAAAAGZAQAAoAAAAI9OUT3ZS9M/aBNnaPBS1z8AAAA/2QEAAAAAAAABmgEAAKAAAAB73WMZb8TTP1hEDjSQRNc/AAAAP+kBAAAAAAAAAZsBAACgAAAArZBJT/tH1D9YsRjRsG/XPwAAAD/pAQAAAAAAAAGcAQAAoAAAAIvJSFIl2tQ/WOK/nFBh1z8AAAA/CAIAAAAAAAABnQEAAKAAAACTP7tuAGXVP0geI27Rmtc/AAAAPwgCAAAAAAAAAZ4BAACgAAAABRd0/oLz1T9IvNTWkbfXPwAAAD8YAgAAAAAAAAGfAQAAoAAAAA+N5hpeftY/WO17ojGp1z8AAAA/GAIAAAAAAAABoAEAAKAAAABlfT9qm/rWP0geI27Rmtc/AAAAPywCAAAAAAAAAaEBAACgAAAAo4Y4eZNk1z9IHiNu0ZrXPwAAAD8sAgAAAAAAAAGiAQAAoAAAAC8KGLvtv9c/SLzU1pG31z8AAAA/SwIAAAAAAAABowEAAKAAAADhymoW+RPYP0gp33Oy4tc/AAAAP0sCAAAAAAAAAaQBAACgAAAAKSp3/lxk2D9INJt5kyrYPwAAAD9LAgAAAAAAAAGlAQAAoAAAAMEDahkjptg/SJbpENMN2D8AAAA/agIAAAAAAAABpgEAAKAAAADBA2oZI6bYP0iW6RDTDdg/AAAAP2oCAAAAAAAAAacBAACgAAAAwQNqGSOm2D9IlukQ0w3YPwAAAD9qAgAAAAAAAAGoAQAAoAAAAMEDahkjptg/SJbpENMN2D8AAAA/egIAAAAAAAABqQEAAKAAAADodzJjVwuvP6Cb8XC04sA/AAAAPwAAAAAAAAAAAaoBAACgAAAA6HcyY1cLrz+gm/FwtOLAPwAAAD8fAAAAAAAAAAGrAQAAoAAAAOh3MmNXC68/oJvxcLTiwD8AAAA/HwAAAAAAAAABrAEAAKAAAADodzJjVwuvP6Cb8XC04sA/AAAAPy8AAAAAAAAAAa0BAACgAAAA6HcyY1cLrz+gm/FwtOLAPwAAAD8vAAAAAAAAAAGuAQAAoAAAAACayzEKY68/ML1zHgFexD8AAAA/TgAAAAAAAAABrwEAAKAAAACgjpiXzkWvPxA7PxLIRsY/AAAAP04AAAAAAAAAAbABAACgAAAAYKX+y0WArz+wCubi0fjIPwAAAD9OAAAAAAAAAAGxAQAAoAAAAIjHl5r4168/UELgm+ADzT8AAAA/XQAAAAAAAAABsgEAAKAAAABAERi26mCwP/ipd0eYstA/AAAAP20AAAAAAAAAAbMBAACgAAAAJEoXuRTzsD/IWOoG/4zSPwAAAD9tAAAAAAAAAAG0AQAAoAAAAJDmlropPLE/qGmrXaVK1D8AAAA/fQAAAAAAAAABtQEAAKAAAABQ/fzuoHaxP3gYHh0MJdY/AAAAP30AAAAAAAAAAbYBAACgAAAAwJl88LW/sT840kziU0fYPwAAAD+cAAAAAAAAAAG3AQAAoAAAAEDHSFmkNLI/CPmFRLyU2j8AAAA/nAAAAAAAAAABuAEAAKAAAADA9BTCkqmyP9jYn8/CYNw/AAAAP5wAAAAAAAAAAbkBAACgAAAAjJzHXeMPsz+4uLlaySzePwAAAD/KAAAAAAAAAAG6AQAAoAAAAKy+YCyWZ7M/iIJb2g1p3z8AAAA/ygAAAAAAAAABuwEAAKAAAAAs7CyVhNyzP7R6NeT5hOA/AAAAP8oAAAAAAAAAAbwBAACgAAAAsBn5/XJRtD8klotyrDjhPwAAAD/aAAAAAAAAAAG9AQAAoAAAAIDBq5nDt7Q/DKwDfm7I4T8AAAA/2gAAAAAAAAABvgEAAKAAAACY40Rodg+1P4RaT28AUeI/AAAAP/kAAAAAAAAAAb8BAACgAAAAbIv3A8d1tT/8m5DDca7iPwAAAD/5AAAAAAAAAAHAAQAAoAAAAOAndwXcvrU/9NfzlPLn4j8AAAA/CQEAAAAAAAABwQEAAKAAAAC8YHYIBlG2P/x1pf2yBOM/AAAAPwkBAAAAAAAAAcIBAACgAAAA3IIP17iotj/sRP4xExPjPwAAAD8YAQAAAAAAAAHDAQAAoAAAANyCD9e4qLY/7ET+MRMT4z8AAAA/GAEAAAAAAAABxAEAAKAAAADcgg/XuKi2P+xE/jETE+M/AAAAPygBAAAAAAAAAcUBAACgAAAA3IIP17iotj/sRP4xExPjPwAAAD8oAQAAAAAAAAHGAQAAoAAAAEh3sSmQS8I/gP0/CPTFwD8AAAA/AAAAAAAAAAABxwEAAKAAAABId7EpkEvCP4D9Pwj0xcA/AAAAPxAAAAAAAAAAAcgBAACgAAAA4FCkRFaNwj8w417kvwfEPwAAAD8QAAAAAAAAAAHJAQAAoAAAAO7h8KsvucI/0PRt1w9pyD8AAAA/HwAAAAAAAAABygEAAKAAAADUNcr5V+zCPzC6pj7ids0/AAAAPy8AAAAAAAAAAcsBAACgAAAAbg+9FB4uwz/4v+9SWkLRPwAAAD8vAAAAAAAAAAHMAQAAoAAAAATpry/kb8M/uKrF40FW0z8AAAA/PgAAAAAAAAABzQEAAKAAAABOSLwXSMDDP4jR/kWqo9U/AAAAPz4AAAAAAAAAAc4BAACgAAAAOJyVZXDzwz9INJt5kyrYPwAAAD9eAAAAAAAAAAHPAQAAoAAAAKQ4FWeFPMQ/6NKafv3q2j8AAAA/XgAAAAAAAAAB0AEAAKAAAABAEgiCS37EP8iMyUNFDd0/AAAAP14AAAAAAAAAAdEBAACgAAAAKGbhz3OxxD+YswKmrVrfPwAAAD99AAAAAAAAAAHSAQAAoAAAAF40oVD+1cQ/NLG6Moqa4D8AAAA/fQAAAAAAAAAB0wEAAKAAAABwxe231wHFPxw0PdtsVeE/AAAAP30AAAAAAAAAAdQBAACgAAAAzNAgUhMfxT8Me1yyztbhPwAAAD+cAAAAAAAAAAHVAQAAoAAAAASf4NKdQ8U/DMJ7iTBY4j8AAAA/nAAAAAAAAAAB1gEAAKAAAADeYW257ErFP3yhbkZi0uI/AAAAP5wAAAAAAAAAAdcBAACgAAAAjueGhopZxT/0E1dmcyHjPwAAAD+7AAAAAAAAAAHYAQAAoAAAABQwLTp3b8U/ZLfmUSRi4z8AAAA/uwAAAAAAAAAB2QEAAKAAAABK/uy6AZTFP+weE2xUaeM/AAAAP7sAAAAAAAAAAdoBAACgAAAASv7sugGUxT/sHhNsVGnjPwAAAD/LAAAAAAAAAAHbAQAAoAAAAEr+7LoBlMU/7B4TbFRp4z8AAAA/ywAAAAAAAAAB3AEAAKAAAABK/uy6AZTFP+weE2xUaeM/AAAAP8sAAAAAAAAAAd0BAACgAAAA/najX4SSzD94ts+FzEHWPwAAAD8AAAAAAAAAAAHeAQAAoAAAAP52o1+Eksw/eLbPhcxB1j8AAAA/DwAAAAAAAAAB3wEAAKAAAABigtb5v6/MPwjjDTn6BNo/AAAAPw8AAAAAAAAAAeABAACgAAAAvo0JlPvMzD/Y2J/PwmDcPwAAAD8PAAAAAAAAAAHhAQAAoAAAANIeVvvU+Mw/mGzjzkvZ3j8AAAA/HwAAAAAAAAAB4gEAAKAAAABaZ/yuwQ7NPzREsJVpb+A/AAAAPx8AAAAAAAAAAeMBAACgAAAAkjW8L0wzzT8c0u5DLXLhPwAAAD8+AAAAAAAAAAHkAQAAoAAAAMoDfLDWV80/DCTKIHA74j8AAAA/PgAAAAAAAAAB5QEAAKAAAABKTCJkw23NP3yhbkZi0uI/AAAAPz4AAAAAAAAAAeYBAACgAAAA/tE7MWF8zT/0sQjPMz7jPwAAAD9dAAAAAAAAAAHnAQAAoAAAAEpMImTDbc0/ZLfmUSRi4z8AAAA/XQAAAAAAAAAB6AEAAKAAAABKTCJkw23NP2S35lEkYuM/AAAAP10AAAAAAAAAAekBAACgAAAASkwiZMNtzT9kt+ZRJGLjPwAAAD99AAAAAAAAAAHqAQAAoAAAAEpMImTDbc0/ZLfmUSRi4z8AAAA/fQAAAAAAAAAB6wEAAKAAAAA26soOMs3LP4CFYmIUeJk/AAAAPwAAAAAAAAAAAewBAACgAAAANurKDjLNyz+AhWJiFHiZPwAAAD8QAAAAAAAAAAHtAQAAoAAAADbqyg4yzcs/gIViYhR4mT8AAAA/EAAAAAAAAAAB7gEAAKAAAAA26soOMs3LP4CFYmIUeJk/AAAAPxAAAAAAAAAAAe8BAACgAAAAurz+pUNYyz9AYub+N1CpPwAAAD8vAAAAAAAAAAHwAQAAoAAAAILuPiW5M8s/AHr6Qk0nrz8AAAA/LwAAAAAAAAAB8QEAAKAAAACqK7I+aizLP4AMJHKwRbI/AAAAPy8AAAAAAAAAAfIBAACgAAAA+qWYccwdyz8gRB4rv1C2PwAAAD8/AAAAAAAAAAHzAQAAoAAAAPqlmHHMHcs/wHsY5M1buj8AAAA/PwAAAAAAAAAB9AEAAKAAAACC7j4luTPLP2CzEp3cZr4/AAAAP14AAAAAAAAAAfUBAACgAAAACjfl2KVJyz+A11RCNRzBPwAAAD9uAAAAAAAAAAH2AQAAoAAAAGpCGHPhZss/QM3m2P13wz8AAAA/bgAAAAAAAAAB9wEAAKAAAABOlvHACZrLPyCHFZ5FmsU/AAAAP24AAAAAAAAAAfgBAACgAAAA5m/k28/byz/QQERjjbzHPwAAAD99AAAAAAAAAAH5AQAAoAAAAKaGShBHFsw/sDbW+VUYyj8AAAA/fQAAAAAAAAAB+gEAAKAAAABGYD0rDVjMP1BC4JvgA80/AAAAP50AAAAAAAAAAfsBAACgAAAATvGJkuaDzD8QEods6rXPPwAAAD+dAAAAAAAAAAH8AQAAoAAAALL8vCwiocw/6CE+6pkl0T8AAAA/nQAAAAAAAAAB/QEAAKAAAAAOCPDGXb7MP8hY6gb/jNI/AAAAP7wAAAAAAAAAAf4BAACgAAAA5sp8razFzD+45ii1wo/TPwAAAD+8AAAAAAAAAAH/AQAAoAAAAEbWr0fo4sw/mBIZzEav1D8AAAA/vAAAAAAAAAABAAIAAKAAAACq4eLhIwDNP3gCphFKldU/AAAAP9sAAAAAAAAAAQECAACgAAAA4q+iYq4kzT9YXz30babWPwAAAD/bAAAAAAAAAAECAgAAoAAAAGb4SBabOs0/WIstC/LF1z8AAAA/2wAAAAAAAAABAwIAAKAAAAAWfmLjOEnNPyiGdlbW89g/AAAAP/oAAAAAAAAAAQQCAACgAAAAosYIlyVfzT8Igb+huiHaPwAAAD/6AAAAAAAAAAEFAgAAoAAAAHaJlX10Zs0/6N1WhN4y2z8AAAA/+gAAAAAAAAABBgIAAKAAAAB2iZV9dGbNP+jdVoTeMts/AAAAPwoBAAAAAAAAAQcCAACgAAAAdomVfXRmzT/o3VaE3jLbPwAAAD8KAQAAAAAAAAEIAgAAoAAAAHaJlX10Zs0/6N1WhN4y2z8AAAA/GgEAAAAAAAABCQIAAKAAAAAlN9omeHTRP8CZ4LdGW60/AAAAPwAAAAAAAAAAAQoCAACgAAAAJTfaJnh00T/AmeC3RlutPwAAAD8QAAAAAAAAAAELAgAAoAAAACU32iZ4dNE/wJngt0ZbrT8AAAA/EAAAAAAAAAABDAIAAKAAAAAlN9omeHTRP8CZ4LdGW60/AAAAPy8AAAAAAAAAAQ0CAACgAAAAgQfUMkZM0T8AgIH8P4q2PwAAAD8vAAAAAAAAAAEOAgAAoAAAAO1oGqbtT9E/oMfub0uvuT8AAAA/LwAAAAAAAAABDwIAAKAAAABbymAZlVPRP2A7TPra870/AAAAP08AAAAAAAAAARACAACgAAAAMY3t/+Na0T+gX46fM6nAPwAAAD9PAAAAAAAAAAERAgAAoAAAAOESB82BadE/YD+oKjp1wj8AAAA/TwAAAAAAAAABEgIAAKAAAAAlN9omeHTRPzC9cx4BXsQ/AAAAP14AAAAAAAAAARMCAACgAAAAa1utgG5/0T8Qd6LjSIDGPwAAAD9eAAAAAAAAAAEUAgAAoAAAAEMeOme9htE/0M6CEVG/yD8AAAA/fQAAAAAAAAABFQIAAKAAAAA1yCaOUaDRP3BSU1bdHcw/AAAAP30AAAAAAAAAARYCAACgAAAAKXITteW50T8wsDjVqtLPPwAAAD+NAAAAAAAAAAEXAgAAoAAAAIl9Rk8h19E/6De29Vu10T8AAAA/jQAAAAAAAAABGAIAAKAAAAClZKaPZunRP7jbbK/hR9M/AAAAP50AAAAAAAAAARkCAACgAAAAmw6TtvoC0j+YdGdjhpLUPwAAAD+dAAAAAAAAAAEaAgAAoAAAALX18vY/FdI/eA1iFyvd1T8AAAA/vAAAAAAAAAABGwIAAKAAAADT3FI3hSfSP0h1tf8vNtc/AAAAP7wAAAAAAAAAARwCAACgAAAA7cOyd8o50j9I3QjoNI/YPwAAAD+8AAAAAAAAAAEdAgAAoAAAAAmrErgPTNI/CIG/oboh2j8AAAA/2wAAAAAAAAABHgIAAKAAAABNz+URBlfSP/joEoq/ets/AAAAP9sAAAAAAAAAAR8CAACgAAAAJZJy+FRe0j/oCUebYlLcPwAAAD/bAAAAAAAAAAEgAgAAoAAAANUXjMXybNI/2O4X24Tw3D8AAAA/6wAAAAAAAAABIQIAAKAAAADz/usFOH/SP7iiQU8Hnd0/AAAAP+sAAAAAAAAAASICAACgAAAADeZLRn2R0j+oJcT36VfePwAAAD8KAQAAAAAAAAEjAgAAoAAAACfNq4bCo9I/mAqVNwz23j8AAAA/CgEAAAAAAAABJAIAAKAAAAABkDhtEavSP4ggDUPOhd8/AAAAPxoBAAAAAAAAASUCAACgAAAA9TkllKXE0j88aptbKBngPwAAAD8aAQAAAAAAAAEmAgAAoAAAAMv8sXr0y9I/vD7SEnlL4D8AAAA/KQEAAAAAAAABJwIAAKAAAAClvz5hQ9PSP6y2mLV6vuA/AAAAPykBAAAAAAAAASgCAACgAAAA6eMRuzne0j8sWiihK//gPwAAAD9JAQAAAAAAAAEpAgAAoAAAAC0I5RQw6dI/nJtp9Zxc4T8AAAA/SQEAAAAAAAABKgIAAKAAAABxLLhuJvTSP5SmJft9pOE/AAAAP0kBAAAAAAAAASsCAACgAAAA3Y3+4c330j+UT5NpHwniPwAAAD9YAQAAAAAAAAEsAgAAoAAAAN2N/uHN99I/lE+TaR8J4j8AAAA/WAEAAAAAAAABLQIAAKAAAADdjf7hzffSP5RPk2kfCeI/AAAAP3cBAAAAAAAAAS4CAACgAAAA3Y3+4c330j+UT5NpHwniPwAAAD93AQAAAAAAAAEvAgAAoAAAAFspXzft6ts/yG5iEsEc0z8AAAA/AAAAAAAAAAABMAIAAKAAAABbKV837erbP8huYhLBHNM/AAAAPx8AAAAAAAAAATECAACgAAAAWylfN+3q2z/IbmISwRzTPwAAAD8fAAAAAAAAAAEyAgAAoAAAAFspXzft6ts/yG5iEsEc0z8AAAA/HwAAAAAAAAABMwIAAKAAAABbKV837erbP8huYhLBHNM/AAAAPx8AAAAAAAAAATQCAACgAAAAWylfN+3q2z/IbmISwRzTPwAAAD8+AAAAAAAAAAE1AgAAoAAAAFspXzft6ts/yG5iEsEc0z8AAAA/PgAAAAAAAAABNgIAAKAAAABbKV837erbP8huYhLBHNM/AAAAPz4AAAAAAAAAATcCAACgAAAAWylfN+3q2z/IbmISwRzTPwAAAD9OAAAAAAAAAAE4AgAAoAAAACNbn7Zixts/mOFxAKe91D8AAAA/XQAAAAAAAAABOQIAAKAAAAAjW5+2YsbbP4jGQkDJW9U/AAAAP10AAAAAAAAAAToCAACgAAAA0+C4gwDV2z9oemy0SwjWPwAAAD9tAAAAAAAAAAE7AgAAoAAAAO/HGMRF59s/WMxHkY7R1j8AAAA/bQAAAAAAAAABPAIAAKAAAAB1EL93Mv3bP1ixGNGwb9c/AAAAP4wAAAAAAAAAAT0CAACgAAAAuTSS0SgI3D9IKd9zsuLXPwAAAD+MAAAAAAAAAAE+AgAAoAAAAEN9OIUVHtw/SDSbeZMq2D8AAAA/jAAAAAAAAAABPwIAAKAAAAA3JyWsqTfcP0iW6RDTDdg/AAAAP6wAAAAAAAAAAUACAACgAAAAA5SeuYxY3D9Y7XuiManXPwAAAD+sAAAAAAAAAAFBAgAAoAAAAGGf0VPIddw/WDlSLq/81j8AAAA/rAAAAAAAAAABQgIAAKAAAAAtDEthq5bcP2jcukuL69U/AAAAP8sAAAAAAAAAAUMCAACgAAAASfOqofCo3D+YTnydx+jUPwAAAD/LAAAAAAAAAAFEAgAAoAAAAI8Xfvvms9w/qMv59OQt1D8AAAA/ywAAAAAAAAABRQIAAKAAAAD7eMRujrfcP7h5HhiiZNM/AAAAP9oAAAAAAAAAAUYCAACgAAAA+3jEbo633D/I9ptvv6nSPwAAAD/aAAAAAAAAAAFHAgAAoAAAACG2N4g/sNw/2K98mF0o0j8AAAA/+gAAAAAAAAABSAIAAKAAAABJ86qh8KjcP9gGDyq8w9E/AAAAP/oAAAAAAAAAAUkCAACgAAAAcTAeu6Gh3D/YaF3B+6bRPwAAAD8JAQAAAAAAAAFKAgAAoAAAAJttkdRSmtw/2Ghdwfum0T8AAAA/CQEAAAAAAAABSwIAAKAAAADBqgTuA5PcP9gRyy+dC9I/AAAAPxkBAAAAAAAAAUwCAACgAAAAESXrIGaE3D/IWOoG/4zSPwAAAD8ZAQAAAAAAAAFNAgAAoAAAABEl6yBmhNw/uKrF40FW0z8AAAA/OAEAAAAAAAABTgIAAKAAAABhn9FTyHXcP6hpq12lStQ/AAAAPzgBAAAAAAAAAU8CAACgAAAAidxEbXlu3D+IKJHXCD/VPwAAAD84AQAAAAAAAAFQAgAAoAAAALEZuIYqZ9w/eBgeHQwl1j8AAAA/SAEAAAAAAAABUQIAAKAAAABFuHETg2PcP1g5Ui6v/NY/AAAAP0gBAAAAAAAAAVICAACgAAAAsRm4hipn3D9Yiy0L8sXXPwAAAD9nAQAAAAAAAAFTAgAAoAAAAB17/vnRatw/SHD+ShRk2D8AAAA/ZwEAAAAAAAABVAIAAKAAAAD3PYvgIHLcP0hw/koUZNg/AAAAP2cBAAAAAAAAAVUCAACgAAAA9z2L4CBy3D9IHiNu0ZrXPwAAAD93AQAAAAAAAAFWAgAAoAAAAIncRG15btw/WDlSLq/81j8AAAA/hgEAAAAAAAABVwIAAKAAAACJ3ERteW7cP2jndlFsM9Y/AAAAP4YBAAAAAAAAAVgCAACgAAAAHXv++dFq3D+IWTijqDDVPwAAAD+mAQAAAAAAAAFZAgAAoAAAAB17/vnRatw/mKUOLyaE1D8AAAA/pgEAAAAAAAABWgIAAKAAAADZViug21/cP6gijIZDydM/AAAAP6YBAAAAAAAAAVsCAACgAAAANyclrKk33D+4eR4YomTTPwAAAD/FAQAAAAAAAAFcAgAAoAAAAE3TS16BBNw/uFMzUuO60z8AAAA/xQEAAAAAAAABXQIAAKAAAABN00tegQTcP7hTM1LjutM/AAAAP8UBAAAAAAAAAV4CAACgAAAATdNLXoEE3D+4UzNS47rTPwAAAD/UAQAAAAAAAAFfAgAAoAAAAE3TS16BBNw/uFMzUuO60z8AAAA/1AEAAAAAAAABYAIAAKAAAAAgldbhuzzDP9zKuEucXO4/AAAAPwAAAAAAAAAAAWECAACgAAAAIJXW4bs8wz/cyrhLnFzuPwAAAD8QAAAAAAAAAAFiAgAAoAAAACCV1uG7PMM/3Mq4S5xc7j8AAAA/EAAAAAAAAAABYwIAAKAAAAAgldbhuzzDP9zKuEucXO4/AAAAPy8AAAAAAAAAAWQCAACgAAAAIJXW4bs8wz/cyrhLnFzuPwAAAD8vAAAAAAAAAAFlAgAAoAAAACCV1uG7PMM/3Mq4S5xc7j8AAAA/PgAAAAAAAAABZgIAAKAAAAAgldbhuzzDP9zKuEucXO4/AAAAP04AAAAAAAAAAWcCAACgAAAAIJXW4bs8wz/cyrhLnFzuPwAAAD9OAAAAAAAAAAFoAgAAoAAAACCV1uG7PMM/3Mq4S5xc7j8AAAA/TgAAAAAAAAABaQIAAKAAAAAgldbhuzzDP9zKuEucXO4/AAAAP04AAAAAAAAAAWoCAACgAAAAIJXW4bs8wz/8PHqd2FntPwAAAD9tAAAAAAAAAAFrAgAAoAAAAKbdfJWoUsM/BCcCkhbK7D8AAAA/bQAAAAAAAAABbAIAAKAAAAAE6a8v5G/DPwwRioZUOuw/AAAAP40AAAAAAAAAAW0CAACgAAAAPrdvsG6Uwz8kLLlGMpzrPwAAAD+NAAAAAAAAAAFuAgAAoAAAAP7N1eTlzsM/PDwsAS+26j8AAAA/nAAAAAAAAAABbwIAAKAAAACYp8j/qxDEP0x9RofLwek/AAAAP5wAAAAAAAAAAXACAACgAAAAfvuhTdRDxD/0S3jtVn7oPwAAAD+cAAAAAAAAAAFxAgAAoAAAAGhPe5v8dsQ/BFzrp1OY5z8AAAA/uwAAAAAAAAABcgIAAKAAAAB04McC1qLEP5yXJ6v/f+Y/AAAAP7sAAAAAAAAAAXMCAACgAAAANvctN03dxD+0dvOZXKjlPwAAAD/LAAAAAAAAAAF0AgAAoAAAAEiIep4mCcU/RFudC6r05D8AAAA/ywAAAAAAAAABdQIAAKAAAABUGccFADXFP9Rw7kiXMuQ/AAAAP9sAAAAAAAAAAXYCAACgAAAAjueGhopZxT/sHhNsVGnjPwAAAD/bAAAAAAAAAAF3AgAAoAAAANZGk27uqcU//HWl/bIE4z8AAAA/+gAAAAAAAAABeAIAAKAAAAAepp9WUvrFP3yhbkZi0uI/AAAAP/oAAAAAAAAAAXkCAACgAAAALjfsvSsmxj/8OUIsMsviPwAAAD/6AAAAAAAAAAF6AgAAoAAAAGIFrD62SsY/fNIVEgLE4j8AAAA/GQEAAAAAAAABewIAAKAAAADCEN/Y8WfGP3yhbkZi0uI/AAAAPxkBAAAAAAAAAXwCAACgAAAA0qErQMuTxj90rCpMQxrjPwAAAD8ZAQAAAAAAAAF9AgAAoAAAAIYnRQ1posY/7B4TbFRp4z8AAAA/OAEAAAAAAAABfgIAAKAAAAAyrV7aBrHGP+THgNr1zeM/AAAAPzgBAAAAAAAAAX8CAACgAAAAuvUEjvPGxj9cdszLh1bkPwAAAD84AQAAAAAAAAGAAgAAoAAAAG57HluR1cY/xCQYvRnf5D8AAAA/SAEAAAAAAAABgQIAAKAAAABuex5bkdXGPzQPx38soeU/AAAAP0gBAAAAAAAAAYICAACgAAAAHgE4KC/kxj8kMPuQz3jmPwAAAD9nAQAAAAAAAAGDAgAAoAAAAFbP96i5CMc/jEtRH4Is5z8AAAA/ZwEAAAAAAAABhAIAAKAAAACy2ipD9SXHP/xmp6004Oc/AAAAP2cBAAAAAAAAAYUCAACgAAAA6qjqw39Kxz/0S3jtVn7oPwAAAD+HAQAAAAAAAAGGAgAAoAAAAPo5NytZdsc/XJh1R6kj6T8AAAA/hwEAAAAAAAABhwIAAKAAAACSEypGH7jHP8SCJAq85ek/AAAAP4cBAAAAAAAAAYgCAACgAAAAUiqQepbyxz88PCwBL7bqPwAAAD+1AQAAAAAAAAGJAgAAoAAAABJB9q4NLcg/JFKkDPFF6z8AAAA/tQEAAAAAAAABigIAAKAAAADSV1zjhGfIP6Qxl8kiwOs/AAAAP7UBAAAAAAAAAYsCAACgAAAADiYcZA+MyD+UC6wDZBbsPwAAAD/FAQAAAAAAAAGMAgAAoAAAAPZ59bE3v8g/DE3tV9Vz7D8AAAA/xQEAAAAAAAABjQIAAKAAAAAqSLUywuPIPwy69/T1nuw/AAAAP8UBAAAAAAAAAY4CAACgAAAAilPozP0AyT8EWKldtrvsPwAAAD/VAQAAAAAAAAGPAgAAoAAAABKcjoDqFsk/jPB8Q4a07D8AAAA/1QEAAAAAAAABkAIAAKAAAAASnI6A6hbJP4zwfEOGtOw/AAAAPwMCAAAAAAAAAZECAACgAAAAEpyOgOoWyT+EISQPJqbsPwAAAD8DAgAAAAAAAAGSAgAAoAAAABKcjoDqFsk/DLr39PWe7D8AAAA/AwIAAAAAAAABkwIAAKAAAAASnI6A6hbJPwTrnsCVkOw/AAAAPwMCAAAAAAAAAZQCAACgAAAAEpyOgOoWyT8E657AlZDsPwAAAD8DAgAAAAAAAAGVAgAAoAAAABKcjoDqFsk/BOuewJWQ7D8AAAA/IgIAAAAAAAABlgIAAKAAAAASnI6A6hbJPwTrnsCVkOw/AAAAPyICAAAAAAAAAZcCAACgAAAAzhrwrllLwz9kK2uqiPjoPwAAAD8AAAAAAAAAAAGYAgAAoAAAAM4a8K5ZS8M/ZCtrqoj46D8AAAA/DwAAAAAAAAABmQIAAKAAAADOGvCuWUvDP2Qra6qI+Og/AAAAPw8AAAAAAAAAAZoCAACgAAAAzhrwrllLwz9kK2uqiPjoPwAAAD8PAAAAAAAAAAGbAgAAoAAAAM4a8K5ZS8M/ZCtrqoj46D8AAAA/DwAAAAAAAAABnAIAAKAAAADOGvCuWUvDP2Qra6qI+Og/AAAAPw8AAAAAAAAAAZ0CAACgAAAAzhrwrllLwz9kK2uqiPjoPwAAAD8PAAAAAAAAAAGeAgAAoAAAAM4a8K5ZS8M/ZCtrqoj46D8AAAA/DwAAAAAAAAABnwIAAKAAAAC85DsZXQnEP+zpKVYXm+g/AAAAPy8AAAAAAAAAAaACAACgAAAA3gbV5w9hxD/03m1QNlPoPwAAAD8vAAAAAAAAAAGhAgAAoAAAANTr+pwRwMQ/dDveZIUS6D8AAAA/LwAAAAAAAAABogIAAKAAAAC2JPqfO1LFP/xmp6004Oc/AAAAPz4AAAAAAAAAAaMCAACgAAAARuMScAPzxT+EYckqRLznPwAAAD9OAAAAAAAAAAGkAgAAoAAAAIYnRQ1posY/BCtE3LOm5z8AAAA/TgAAAAAAAAABpQIAAKAAAADGa3eqzlHHP4T0vo0jkec/AAAAP10AAAAAAAAAAaYCAACgAAAA6gODlVw0yD+MVg0lY3TnPwAAAD9dAAAAAAAAAAGnAgAAoAAAAAILQhkR68g/hIe08AJm5z8AAAA/fQAAAAAAAAABqAIAAKAAAACCOA6C/1/JP5R8+OohHuc/AAAAP30AAAAAAAAAAakCAACgAAAAgjgOgv9fyT+UfPjqIR7nPwAAAD+MAAAAAAAAAAGqAgAAoAAAAII4DoL/X8k/lHz46iEe5z8AAAA/jAAAAAAAAAABqwIAAKAAAACCOA6C/1/JP5R8+OohHuc/AAAAP5wAAAAAAAAAAawCAACgAAAAIH0xoI9B4T/ga6Up0UG7PwAAAD8AAAAAAAAAAAGtAgAAoAAAAJY0i+yiK+E/YLMSndxmvj8AAAA/IAAAAAAAAAABrgIAAKAAAACWNIvsoivhP2CzEp3cZr4/AAAAPyAAAAAAAAAAAa8CAACgAAAAljSL7KIr4T9gsxKd3Ga+PwAAAD8gAAAAAAAAAAGwAgAAoAAAAHSiob8nJuE/YANFWbk7wj8AAAA/LwAAAAAAAAABsQIAAKAAAAC+cf4FVCThPzCRgwd9PsM/AAAAPy8AAAAAAAAAAbICAACgAAAALNNEefsn4T8gp/sSP87DPwAAAD9OAAAAAAAAAAGzAgAAoAAAAOAD6DLPKeE/IPnW74GXxD8AAAA/TgAAAAAAAAABtAIAAKAAAAACltFfSi/hPxAlxwYGt8U/AAAAP14AAAAAAAAAAbUCAACgAAAAApbRX0ov4T8AjRrvChDHPwAAAD9eAAAAAAAAAAG2AgAAoAAAAHD3F9PxMuE/0JIfQNCFyD8AAAA/bgAAAAAAAAABtwIAAKAAAAACltFfSi/hP7A21vlVGMo/AAAAP24AAAAAAAAAAbgCAACgAAAAuMZ0GR4x4T9weD4cnMfLPwAAAD+NAAAAAAAAAAG5AgAAoAAAAAKW0V9KL+E/UPYJEGOwzT8AAAA/jQAAAAAAAAABugIAAKAAAABw9xfT8TLhPzCawMnoQs8/AAAAP40AAAAAAAAAAbsCAACgAAAAApbRX0ov4T8IPW2qd4fQPwAAAD+sAAAAAAAAAAG8AgAAoAAAAAKW0V9KL+E/2JkEjZuY0T8AAAA/rAAAAAAAAAABvQIAAKAAAABOZS6mdi3hP8hY6gb/jNI/AAAAP6wAAAAAAAAAAb4CAACgAAAAuMZ0GR4x4T+422yv4UfTPwAAAD/LAAAAAAAAAAG/AgAAoAAAALjGdBkeMeE/qF7vV8QC1D8AAAA/ywAAAAAAAAABwAIAAKAAAAC4xnQZHjHhP5iwyjQHzNQ/AAAAP8sAAAAAAAAAAcECAACgAAAAuMZ0GR4x4T+I0f5FqqPVPwAAAD/bAAAAAAAAAAHCAgAAoAAAACQou4zFNOE/aFSB7oxe1j8AAAA/2wAAAAAAAAABwwIAAKAAAAAkKLuMxTThP1iAcQURftc/AAAAP/oAAAAAAAAAAcQCAACgAAAA3FheRpk24T84DrCz1IDYPwAAAD/6AAAAAAAAAAHFAgAAoAAAAJKJAQBtOOE/GJzuYZiD2T8AAAA/+gAAAAAAAAABxgIAAKAAAAD+6kdzFDzhPwi9InM7W9o/AAAAPxoBAAAAAAAAAccCAACgAAAARrqkuUA64T/oGbpVX2zbPwAAAD8aAQAAAAAAAAHIAgAAoAAAAP7qR3MUPOE/2DruZgJE3D8AAAA/GgEAAAAAAAAByQIAAKAAAACyG+ss6D3hP8iMyUNFDd0/AAAAPzkBAAAAAAAAAcoCAACgAAAAIH0xoI9B4T+4okFPB53dPwAAAD85AQAAAAAAAAHLAgAAoAAAACB9MaCPQeE/mGEnyWqR3j8AAAA/OQEAAAAAAAABzAIAAKAAAABCDxvNCkfhP4gVUT3tPd8/AAAAP0gBAAAAAAAAAc0CAACgAAAA9j++ht5I4T9Em0InyArgPwAAAD9IAQAAAAAAAAHOAgAAoAAAAKxwYUCySuE/NESwlWlv4D8AAAA/aAEAAAAAAAABzwIAAKAAAAAY0qezWU7hP6wjo1Kb6eA/AAAAP2gBAAAAAAAAAdACAACgAAAAZKEE+oVM4T+cm2n1nFzhPwAAAD9oAQAAAAAAAAHRAgAAoAAAABjSp7NZTuE/lHV+L96y4T8AAAA/hwEAAAAAAAAB0gIAAKAAAACEM+4mAVLhP4ztRNLfJeI/AAAAP4cBAAAAAAAAAdMCAACgAAAAEicexyNb4T+EZQt14ZjiPwAAAD+HAQAAAAAAAAHUAgAAoAAAAH6IZDrLXuE/dA5544L94j8AAAA/pQEAAAAAAAAB1QIAAKAAAADq6aqtcmLhP+xPujf0WuM/AAAAP6UBAAAAAAAAAdYCAACgAAAAohpOZ0Zk4T9kYFTAxcbjPwAAAD+lAQAAAAAAAAHXAgAAoAAAAAx8lNrtZ+E/3KGVFDck5D8AAAA/xAEAAAAAAAAB2AIAAKAAAAAMfJTa7WfhP9R7qk54euQ/AAAAP8QBAAAAAAAAAdkCAACgAAAAxKw3lMFp4T/EJBi9Gd/kPwAAAD/EAQAAAAAAAAHaAgAAoAAAAHjd2k2Va+E/RDWyRetK5T8AAAA/1AEAAAAAAAAB2wIAAKAAAACab8R6EHHhP6wUpQIdxeU/AAAAP9QBAAAAAAAAAdwCAACgAAAAvAGup4t24T8s9Je/Tj/mPwAAAD/zAQAAAAAAAAHdAgAAoAAAALwBrqeLduE/HGxeYlCy5j8AAAA/8wEAAAAAAAAB3gIAAKAAAAAqY/QaM3rhP5R8+OohHuc/AAAAP/MBAAAAAAAAAd8CAACgAAAASvXdR65/4T+MVg0lY3TnPwAAAD8TAgAAAAAAAAHgAgAAoAAAAGyHx3QpheE/hGHJKkS85z8AAAA/EwIAAAAAAAAB4QIAAKAAAADY6A3o0IjhP3RshTAlBOg/AAAAPxMCAAAAAAAAAeICAACgAAAAjhmxoaSK4T/0cWOzFSjoPwAAAD8yAgAAAAAAAAHjAgAAoAAAAERKVFt4jOE/dBXznsZo6D8AAAA/MgIAAAAAAAAB5AIAAKAAAACOGbGhpIrhP2RRVnBHoug/AAAAPzICAAAAAAAAAeUCAACgAAAAREpUW3iM4T9kjblByNvoPwAAAD9BAgAAAAAAAAHmAgAAoAAAAERKVFt4jOE/3DBJLXkc6T8AAAA/QQIAAAAAAAAB5wIAAKAAAACwq5rOH5DhP9w7BTNaZOk/AAAAP2ECAAAAAAAAAegCAACgAAAAHg3hQceT4T9MfUaHy8HpPwAAAD9hAgAAAAAAAAHpAgAAoAAAAIhuJ7Vul+E/vI3gD50t6j8AAAA/YQIAAAAAAAAB6gIAAKAAAABgMbSbvZ7hP7w2Tn4+kuo/AAAAP4ACAAAAAAAAAesCAACgAAAAzpL6DmWi4T8s5Zlv0BrrPwAAAD+AAgAAAAAAAAHsAgAAoAAAADr0QIIMpuE/pDGXySLA6z8AAAA/gAIAAAAAAAAB7QIAAKAAAABahiqvh6vhPwzg4rq0SOw/AAAAP58CAAAAAAAAAe4CAACgAAAAfBgU3AKx4T+M8HxDhrTsPwAAAD+fAgAAAAAAAAHvAgAAoAAAAFTboMJRuOE//AAXzFcg7T8AAAA/nwIAAAAAAAAB8AIAAKAAAAAKDER8JbrhP/w8ep3YWe0/AAAAP68CAAAAAAAAAfECAACgAAAALJ4tqaC/4T90QlggyX3tPwAAAD+vAgAAAAAAAAHyAgAAoAAAACyeLamgv+E/dEJYIMl97T8AAAA/zgIAAAAAAAAB8wIAAKAAAAAsni2poL/hP3RCWCDJfe0/AAAAP84CAAAAAAAAAfQCAACgAAAALJ4tqaC/4T90QlggyX3tPwAAAD/OAgAAAAAAAAH1AgAAoAAAAPY/vobeSOE/AICB/D+Ktj8AAAA/AAAAAAAAAAAB9gIAAKAAAAD2P76G3kjhPwCAgfw/irY/AAAAPxAAAAAAAAAAAfcCAACgAAAA9j++ht5I4T8AgIH8P4q2PwAAAD8QAAAAAAAAAAH4AgAAoAAAAPY/vobeSOE/AICB/D+Ktj8AAAA/LwAAAAAAAAAB+QIAAKAAAAD2P76G3kjhPwCAgfw/irY/AAAAPy8AAAAAAAAAAfoCAACgAAAA9j++ht5I4T8AgIH8P4q2PwAAAD8vAAAAAAAAAAH7AgAAoAAAAPY/vobeSOE/AICB/D+Ktj8AAAA/UgAAAAAAAAAB/AIAAKAAAABQoGc05HLhP2Cw2is22LM/AAAAP1IAAAAAAAAAAf0CAACgAAAAREpUW3iM4T+AwE3mMvKyPwAAAD9SAAAAAAAAAAH+AgAAoAAAADr0QIIMpuE/wPCmFSlAsD8AAAA/YgAAAAAAAAAB/wIAAKAAAACY/3McSMPhP4ARp1pIzq0/AAAAP2IAAAAAAAAAAQADAACgAAAA+AqntoPg4T9AyjnnPKmqPwAAAD9yAAAAAAAAAAEBAwAAoAAAAOYJCvHhBuI/wPqSFjP3pz8AAAA/gQAAAAAAAAABAgMAAKAAAADUCG0rQC3iPwCjsugquKU/AAAAP4EAAAAAAAAAAQMDAACgAAAAfuP8C6hI4j9A0wsYIQajPwAAAD+hAAAAAAAAAAEEAwAAoAAAAAgso7+UXuI/AGu4LxytoT8AAAA/oQAAAAAAAAABBQMAAKAAAADYQ6a5rXLiPwCnSNcNrJc/AAAAP6EAAAAAAAAAAQYDAACgAAAAOE/ZU+mP4j+Axi5MB+CVPwAAAD+wAAAAAAAAAAEHAwAAoAAAAE6Lr6f4ruI/gMYuTAfglT8AAAA/sAAAAAAAAAABCAMAAKAAAACuluJBNMziPwDnFMEAFJQ/AAAAP88AAAAAAAAAAQkDAACgAAAANt+I9SDi4j8A94d7/S2TPwAAAD/PAAAAAAAAAAEKAwAAoAAAAAj3i+859uI/APeHe/0tkz8AAAA/3wAAAAAAAAABCwMAAKAAAABMG19JMAHjP4DXoQYE+pQ/AAAAP98AAAAAAAAAAQwDAACgAAAAJN7rL38I4z8Ap0jXDayXPwAAAD/vAAAAAAAAAAENAwAAoAAAAEZw1Vz6DeM/AGZ87RpEmz8AAAA/7wAAAAAAAAABDgMAAKAAAACy0RvQoRHjPwA2I74k9p0/AAAAPw4BAAAAAAAAAQ8DAACgAAAAaAK/iXUT4z/A4n7SHSCiPwAAAD8OAQAAAAAAAAEQAwAAoAAAAB4zYkNJFeM/ADtfACZfpD8AAAA/DgEAAAAAAAABEQMAAKAAAAAeM2JDSRXjP4AKBtEvEac/AAAAPw4BAAAAAAAAARIDAACgAAAAstEb0KER4z9A6h9cNt2oPwAAAD8tAQAAAAAAAAETAwAAoAAAANRjBf0cF+M/AEIAij4cqz8AAAA/LQEAAAAAAAABFAMAAKAAAAA+xUtwxBrjPwCqU3JDdaw/AAAAPy0BAAAAAAAAARUDAACgAAAAPsVLcMQa4z/AATSgS7SuPwAAAD9MAQAAAAAAAAEWAwAAoAAAAIiUqLbwGOM/oGhtuCqzsD8AAAA/TAEAAAAAAAABFwMAAKAAAACIlKi28BjjP6Bobbgqs7A/AAAAP0wBAAAAAAAAARgDAACgAAAAHjNiQ0kV4z+g0MCgLwyyPwAAAD9cAQAAAAAAAAEZAwAAoAAAAB4zYkNJFeM/YLDaKzbYsz8AAAA/XAEAAAAAAAABGgMAAKAAAABoAr+JdRPjP0DMV4i93bU/AAAAP3sBAAAAAAAAARsDAACgAAAAjj8yoyYM4z8AJDi2xRy4PwAAAD97AQAAAAAAAAEcAwAAoAAAACTe6y9/COM/4PPehs/Ouj8AAAA/mwEAAAAAAAABHQMAAKAAAAC4fKW81wTjP2A7TPra870/AAAAP5sBAAAAAAAAAR4DAACgAAAA4LkY1oj94j+QIyvOsm/APwAAAD+bAQAAAAAAAAEfAwAAoAAAAL4nL6kN+OI/UBm9ZHvLwj8AAAA/ugEAAAAAAAABIAMAAKAAAAC+Jy+pDfjiPyD51u+Bl8Q/AAAAP7oBAAAAAAAAASEDAACgAAAAdFjSYuH54j/gKsxXyyzHPwAAAD+6AQAAAAAAAAEiAwAAoAAAAOC5GNaI/eI/sOT6HBNPyT8AAAA/yQEAAAAAAAABIwMAAKAAAADguRjWiP3iP3B4Phycx8s/AAAAP8kBAAAAAAAAASQDAACgAAAAluq7j1z/4j8wIvom58/OPwAAAD/pAQAAAAAAAAElAwAAoAAAAAJMAgMEA+M/6LQzTXn60D8AAAA/6QEAAAAAAAABJgMAAKAAAAAk3usvfwjjP7i6OJ4+cNI/AAAAP+kBAAAAAAAAAScDAACgAAAAjj8yoyYM4z+48eS6o9fTPwAAAD8IAgAAAAAAAAEoAwAAoAAAALLRG9ChEeM/mE58ncfo1D8AAAA/CAIAAAAAAAABKQMAAKAAAACIlKi28BjjP3i2z4XMQdY/AAAAPwgCAAAAAAAAASoDAACgAAAAzrh7EOcj4z9IvNTWkbfXPwAAAD8nAgAAAAAAAAErAwAAoAAAAKR7CPc1K+M/KMLZJ1ct2T8AAAA/JwIAAAAAAAABLAMAAKAAAAA0bziXWDTjP+jSmn796to/AAAAPycCAAAAAAAAAS0DAACgAAAAoNB+CgA44z/Yp/gDI2/cPwAAAD9GAgAAAAAAAAEuAwAAoAAAAHiTC/FOP+M/uKJBTwed3T8AAAA/RgIAAAAAAAABLwMAAKAAAABQVpjXnUbjP4jOMWaLvN4/AAAAP0YCAAAAAAAAATADAACgAAAAcuiBBBlM4z+IyXqxb+rfPwAAAD9LAgAAAAAAAAExAwAAoAAAAEqrDutnU+M/rLaYtXq+4D8AAAA/SwIAAAAAAAABMgMAAKAAAADYnj6LilzjPxyhR3iNgOE/AAAAP2oCAAAAAAAAATMDAACgAAAA+DAouAVi4z8MwnuJMFjiPwAAAD9qAgAAAAAAAAE0AwAAoAAAANLztJ5UaeM/dA5544L94j8AAAA/agIAAAAAAAABNQMAAKAAAACqtkGFo3DjP+SLHQl1lOM/AAAAP4oCAAAAAAAAATYDAACgAAAA7toU35l74z/cDqCxV0/kPwAAAD+KAgAAAAAAAAE3AwAAoAAAAOgvi/JjiOM/xJEiWjoK5T8AAAA/igIAAAAAAAABOAMAAKAAAAAsVF5MWpPjP6xQCNSd/uU/AAAAP6kCAAAAAAAAATkDAACgAAAAuEeO7Hyc4z8cO7eWsMDmPwAAAD+pAgAAAAAAAAE6AwAAoAAAAGrNp7kaq+M/jFYNJWN05z8AAAA/qQIAAAAAAAABOwMAAKAAAACu8XoTEbbjP3RshTAlBOg/AAAAP7gCAAAAAAAAATwDAACgAAAAGFPBhri54z/0rcaElmHoPwAAAD+4AgAAAAAAAAE9AwAAoAAAADrlqrMzv+M/ZFwSdijq6D8AAAA/2AIAAAAAAAABPgMAAKAAAACmRvEm28LjP9w7BTNaZOk/AAAAP9gCAAAAAAAAAT8DAACgAAAAgAl+DSrK4z9MTJ+7K9DpPwAAAD/YAgAAAAAAAAFAAwAAoAAAAKKbZzqlz+M/xFw5RP076j8AAAA/9wIAAAAAAAABQQMAAKAAAAB6XvQg9NbjPzxt08zOp+o/AAAAP/cCAAAAAAAAAUIDAACgAAAAel70IPTW4z+sTMaJACLrPwAAAD/3AgAAAAAAAAFDAwAAoAAAADCPl9rH2OM/nMSMLAKV6z8AAAA/FgMAAAAAAAABRAMAAKAAAABQIYEHQ97jP5Rt+pqj+es/AAAAPxYDAAAAAAAAAUUDAACgAAAAcrNqNL7j4z8M4OK6tEjsPwAAAD8WAwAAAAAAAAFGAwAAoAAAACjkDe6R5eM/DE3tV9Vz7D8AAAA/JgMAAAAAAAABRwMAAKAAAABys2o0vuPjP4QhJA8mpuw/AAAAPyYDAAAAAAAAAUgDAACgAAAAcrNqNL7j4z8E9lrGdtjsPwAAAD9FAwAAAAAAAAFJAwAAoAAAACjkDe6R5eM/hPs4SWf87D8AAAA/RQMAAAAAAAABSgMAAKAAAAAo5A3ukeXjP/wAF8xXIO0/AAAAP1UDAAAAAAAAAUsDAACgAAAA3hSxp2Xn4z901U2DqFLtPwAAAD9VAwAAAAAAAAFMAwAAoAAAAN4Usadl5+M/bBGxVCmM7T8AAAA/ZAMAAAAAAAABTQMAAKAAAADeFLGnZefjP2QcbVoK1O0/AAAAP2QDAAAAAAAAAU4DAACgAAAAKOQN7pHl4z/cv/xFuxTuPwAAAD+EAwAAAAAAAAFPAwAAoAAAAN4Usadl5+M/XGOMMWxV7j8AAAA/hAMAAAAAAAABUAMAAKAAAAAo5A3ukeXjP9xoarRcee4/AAAAP4QDAAAAAAAAAVEDAACgAAAAKOQN7pHl4z/cBhwdHZbuPwAAAD+jAwAAAAAAAAFSAwAAoAAAACjkDe6R5eM/3NV0UX2k7j8AAAA/owMAAAAAAAABUwMAAKAAAABys2o0vuPjP1QM+p8Nuu4/AAAAP6MDAAAAAAAAAVQDAACgAAAAvILHeurh4z/Mr4mLvvruPwAAAD+yAwAAAAAAAAFVAwAAoAAAALyCx3rq4eM/TOYO2k4Q7z8AAAA/sgMAAAAAAAABVgMAAKAAAAAIUiTBFuDjP0zmDtpOEO8/AAAAP9IDAAAAAAAAAVcDAACgAAAAUCGBB0Pe4z9M5g7aThDvPwAAAD/SAwAAAAAAAAFYAwAAoAAAAOS/OpSb2uM/1E079H4X7z8AAAA/0gMAAAAAAAABWQMAAKAAAADkvzqUm9rjP9RNO/R+F+8/AAAAP+EDAAAAAAAAAVoDAACgAAAA5L86lJva4z/UTTv0fhfvPwAAAD/hAwAAAAAAAAFbAwAAoAAAAOS/OpSb2uM/1E079H4X7z8AAAA/4QMAAAAAAAABXAMAAKAAAADkvzqUm9rjP9RNO/R+F+8/AAAAP+EDAAAAAAAAAV0DAACgAAAArvF6ExG24z/M4DBXXuzuPwAAAD8QBAAAAAAAAAFeAwAAoAAAAJAKG9PLo+M/1EJ/7p3P7j8AAAA/IAQAAAAAAAABXwMAAKAAAAB2I7uShpHjP1QM+p8Nuu4/AAAAPyAEAAAAAAAAAWADAACgAAAAXDxbUkF/4z9M21LUbcjuPwAAAD8vBAAAAAAAAAFhAwAAoAAAADxV+xH8bOM/VAz6nw267j8AAAA/LwQAAAAAAAABYgMAAKAAAADYnj6LilzjP1Q9oWutq+4/AAAAPz8EAAAAAAAAAWMDAACgAAAABIc7kXFI4z/cN8PovIfuPwAAAD8/BAAAAAAAAAFkAwAAoAAAAKDQfgoAOOM/ZNCWzoyA7j8AAAA/XgQAAAAAAAABZQMAAKAAAAAWiNhWEyLjP1Qy5WXMY+4/AAAAP14EAAAAAAAAAWYDAACgAAAAuHylvNcE4z/cXa6uezHuPwAAAD9eBAAAAAAAAAFnAwAAoAAAAKJAz2jI5eI/5FLyqJrp7T8AAAA/fgQAAAAAAAABaAMAAKAAAADU01Vb5cTiP+zl5wt6vu0/AAAAP34EAAAAAAAAAWkDAACgAAAACmfcTQKk4j/sRzajuaHtPwAAAD9+BAAAAAAAAAFqAwAAoAAAAMztkuBBjOI/bOAJiYma7T8AAAA/jQQAAAAAAAABawMAAKAAAACwBjOg/HniP2zgCYmJmu0/AAAAP40EAAAAAAAAAWwDAACgAAAAlB/TX7dn4j/sRzajuaHtPwAAAD+sBAAAAAAAAAFtAwAAoAAAAC5pFtlFV+I/7OXnC3q+7T8AAAA/rAQAAAAAAAABbgMAAKAAAADqREN/T0ziP2QcbVoK1O0/AAAAP7wEAAAAAAAAAW8DAACgAAAApiBwJVlB4j9kuh7DyvDtPwAAAD+8BAAAAAAAAAFwAwAAoAAAAM5d4z4KOuI/ZLoew8rw7T8AAAA/zAQAAAAAAAABcQMAAKAAAACsy/kRjzTiP2S6HsPK8O0/AAAAP8wEAAAAAAAAAXIDAACgAAAA1AhtK0At4j/sFo/XGbDtPwAAAD/rBAAAAAAAAAFzAwAAoAAAANQIbStALeI/7BaP1xmw7T8AAAA/6wQAAAAAAAABdAMAAKAAAADUCG0rQC3iP+wWj9cZsO0/AAAAP+sEAAAAAAAAAXUDAACgAAAA1AhtK0At4j/sFo/XGbDtPwAAAD/7BAAAAAAAAAF2AwAAoAAAADa5B/SeYOE/dEaaamZa6D8AAAA/AAAAAAAAAAABdwMAAKAAAAA2uQf0nmDhP3RGmmpmWug/AAAAPxAAAAAAAAAAAXgDAACgAAAANrkH9J5g4T90RppqZlroPwAAAD8QAAAAAAAAAAF5AwAAoAAAADa5B/SeYOE/dEaaamZa6D8AAAA/EAAAAAAAAAABegMAAKAAAAA2uQf0nmDhP3RGmmpmWug/AAAAPy8AAAAAAAAAAXsDAACgAAAANrkH9J5g4T90RppqZlroPwAAAD8vAAAAAAAAAAF8AwAAoAAAALZWJLtVg+E/7BrRIbeM6D8AAAA/LwAAAAAAAAABfQMAAKAAAABESlRbeIzhP2zkS9Mmd+g/AAAAP04AAAAAAAAAAX4DAACgAAAAqgAR4umc4T/8DxUc1kToPwAAAD9OAAAAAAAAAAF/AwAAoAAAAHZtiu/MveE/dGyFMCUE6D8AAAA/TgAAAAAAAAABgAMAAKAAAAAanZDj/uXhP3wwIl+kyuc/AAAAP14AAAAAAAAAAYEDAACgAAAAAvFpMScZ4j8EK0Tcs6bnPwAAAD9tAAAAAAAAAAGCAwAAoAAAAKYgcCVZQeI/BI2Sc/OJ5z8AAAA/bQAAAAAAAAABgwMAAKAAAACOdElzgXTiP4SHtPACZuc/AAAAP30AAAAAAAAAAYQDAACgAAAAwJd/B9al4j+MGqpT4jrnPwAAAD99AAAAAAAAAAGFAwAAoAAAAMh9QoJ53uI/lHz46iEe5z8AAAA/nAAAAAAAAAABhgMAAKAAAAAeM2JDSRXjPwyzfTmyM+c/AAAAP5wAAAAAAAAAAYcDAACgAAAAcuiBBBlM4z+M6QKIQknnPwAAAD+cAAAAAAAAAAGIAwAAoAAAAKq2QYWjcOM/jLhbvKJX5z8AAAA/vAAAAAAAAAABiQMAAKAAAABSkdFlC4zjP4SHtPACZuc/AAAAP7wAAAAAAAAAAYoDAACgAAAAJKnUXySg4z+EJWZZw4LnPwAAAD+8AAAAAAAAAAGLAwAAoAAAALKcBABHqeM/BI2Sc/OJ5z8AAAA/2wAAAAAAAAABjAMAAKAAAAAg/kpz7qzjPwRc66dTmOc/AAAAP9sAAAAAAAAAAY0DAACgAAAAIP5Kc+6s4z8EXOunU5jnPwAAAD/bAAAAAAAAAAGOAwAAoAAAACD+SnPurOM/BFzrp1OY5z8AAAA/6gAAAAAAAAABjwMAAKAAAAAg/kpz7qzjPwRc66dTmOc/AAAAP+oAAAAAAAAAAZADAACgAAAAzgJLbS1Q4T8MrAN+bsjhPwAAAD8AAAAAAAAAAAGRAwAAoAAAAM4CS20tUOE/DKwDfm7I4T8AAAA/HwAAAAAAAAABkgMAAKAAAADOAkttLVDhPwysA35uyOE/AAAAPx8AAAAAAAAAAZMDAACgAAAAsKuazh+Q4T+UseEAX+zhPwAAAD8vAAAAAAAAAAGUAwAAoAAAAHZtiu/MveE/DHtcss7W4T8AAAA/LwAAAAAAAAABlQMAAKAAAADyXx3KTe3hP5Q5G15deeE/AAAAPz4AAAAAAAAAAZYDAACgAAAAcFKwpM4c4j8kZeSmDEfhPwAAAD9OAAAAAAAAAAGXAwAAoAAAAH7j/AuoSOI/JPjZCewb4T8AAAA/TgAAAAAAAAABmAMAAKAAAAD81Y/mKHjiPyxaKKEr/+A/AAAAP14AAAAAAAAAAZkDAACgAAAABLxSYcyw4j8ki89sy/DgPwAAAD9eAAAAAAAAAAGaAwAAoAAAADA0/wjr7uI/LO0dBAvU4D8AAAA/fQAAAAAAAAABmwMAAKAAAACC6R7KuiXjPyztHQQL1OA/AAAAP30AAAAAAAAAAZwDAACgAAAASqsO62dT4z8s7R0EC9TgPwAAAD99AAAAAAAAAAGdAwAAoAAAAO7aFN+Ze+M/LO0dBAvU4D8AAAA/jAAAAAAAAAABngMAAKAAAAACF+syqZrjPySLz2zL8OA/AAAAP4wAAAAAAAAAAZ8DAACgAAAAYiIezeS34z8ki89sy/DgPwAAAD+sAAAAAAAAAAGgAwAAoAAAAGIiHs3kt+M/JIvPbMvw4D8AAAA/rAAAAAAAAAABoQMAAKAAAABiIh7N5LfjPySLz2zL8OA/AAAAP6wAAAAAAAAAAaIDAACgAAAAYiIezeS34z8ki89sy/DgPwAAAD+7AAAAAAAAAAGjAwAAoAAAANxYXkaZNuE/aOd2UWwz1j8AAAA/AAAAAAAAAAABpAMAAKAAAADcWF5GmTbhP2jndlFsM9Y/AAAAPxAAAAAAAAAAAaUDAACgAAAA3FheRpk24T9o53ZRbDPWPwAAAD8QAAAAAAAAAAGmAwAAoAAAANxYXkaZNuE/aOd2UWwz1j8AAAA/HwAAAAAAAAABpwMAAKAAAADcWF5GmTbhP2jndlFsM9Y/AAAAPx8AAAAAAAAAAagDAACgAAAA3FheRpk24T9o53ZRbDPWPwAAAD8/AAAAAAAAAAGpAwAAoAAAANxYXkaZNuE/aOd2UWwz1j8AAAA/PwAAAAAAAAABqgMAAKAAAADcWF5GmTbhP2jndlFsM9Y/AAAAPz8AAAAAAAAAAasDAACgAAAA3FheRpk24T9o53ZRbDPWPwAAAD9OAAAAAAAAAAGsAwAAoAAAANxYXkaZNuE/aOd2UWwz1j8AAAA/TgAAAAAAAAABrQMAAKAAAAAqY/QaM3rhP2jndlFsM9Y/AAAAP14AAAAAAAAAAa4DAACgAAAA6HlaT6q04T94DWIXK93VPwAAAD9tAAAAAAAAAAGvAwAAoAAAAMoiqrCc9OE/iDNN3emG1T8AAAA/fQAAAAAAAAABsAMAAKAAAACsy/kRjzTiP3j36QtpTdU/AAAAP30AAAAAAAAAAbEDAACgAAAARKXsLFV24j+YHdXRJ/fUPwAAAD+NAAAAAAAAAAGyAwAAoAAAAEjgJbvCu+I/qDgEkgVZ1D8AAAA/jQAAAAAAAAABswMAAKAAAAAk3usvfwjjP6gtSIwkEdQ/AAAAP6wAAAAAAAAAAbQDAACgAAAAlHprMZRR4z+45ii1wo/TPwAAAD+sAAAAAAAAAAG1AwAAoAAAAJxgLqw3iuM/yD27RiEr0z8AAAA/rAAAAAAAAAABtgMAAKAAAACEtAf6X73jP8ifCd5gDtM/AAAAP8sAAAAAAAAAAbcDAACgAAAAlkVUYTnp4z+4AVh1oPHSPwAAAD/LAAAAAAAAAAG4AwAAoAAAAO6l/Q4/E+Q/uGOmDODU0j8AAAA/ywAAAAAAAAABuQMAAKAAAADupf0OPxPkP7hjpgzg1NI/AAAAP+oAAAAAAAAAAboDAACgAAAA7qX9Dj8T5D+4Y6YM4NTSPwAAAD/qAAAAAAAAAAG7AwAAoAAAAO6l/Q4/E+Q/uGOmDODU0j8AAAA/6gAAAAAAAAABvAMAAKAAAAAkKLuMxTThP3B7C/y6rsI/AAAAPwAAAAAAAAAAAb0DAACgAAAAJCi7jMU04T9wewv8uq7CPwAAAD8PAAAAAAAAAAG+AwAAoAAAACQou4zFNOE/cHsL/Lquwj8AAAA/DwAAAAAAAAABvwMAAKAAAAAkKLuMxTThP3B7C/y6rsI/AAAAPx8AAAAAAAAAAcADAACgAAAAJCi7jMU04T9wewv8uq7CPwAAAD8fAAAAAAAAAAHBAwAAoAAAACQou4zFNOE/cHsL/Lquwj8AAAA/PgAAAAAAAAABwgMAAKAAAAAkKLuMxTThP3B7C/y6rsI/AAAAPz4AAAAAAAAAAcMDAACgAAAAJCi7jMU04T9wewv8uq7CPwAAAD8+AAAAAAAAAAHEAwAAoAAAACQou4zFNOE/cHsL/Lquwj8AAAA/PgAAAAAAAAABxQMAAKAAAAAkKLuMxTThP3B7C/y6rsI/AAAAPz4AAAAAAAAAAcYDAACgAAAA8JQ0mqhV4T8w417kvwfEPwAAAD9dAAAAAAAAAAHHAwAAoAAAAKIaTmdGZOE/ML1zHgFexD8AAAA/bQAAAAAAAAAByAMAAKAAAAC2ViS7VYPhPwBxnZKDCsU/AAAAP20AAAAAAAAAAckDAACgAAAAzpL6DmWi4T8ghxWeRZrFPwAAAD+MAAAAAAAAAAHKAwAAoAAAAARhuo/vxuE/EHei40iAxj8AAAA/jAAAAAAAAAABywMAAKAAAADyXx3KTe3hP9BARGONvMc/AAAAP5wAAAAAAAAAAcwDAACgAAAAlo8jvn8V4j/wuAoGjy/IPwAAAD+cAAAAAAAAAAHNAwAAoAAAADq/KbKxPeI/0Fa8bk9MyD8AAAA/rAAAAAAAAAABzgMAAKAAAAAAgRnTXmviP9D0bdcPacg/AAAAP6wAAAAAAAAAAc8DAACgAAAAxkIJ9AuZ4j/Qkh9A0IXIPwAAAD/LAAAAAAAAAAHQAwAAoAAAAEI1nM6MyOI/8GYvKUxmxz8AAAA/ywAAAAAAAAAB0QMAAKAAAAAI94vvOfbiPxDZ8HqIY8Y/AAAAP8sAAAAAAAAAAdIDAACgAAAA8EplPWIp4z8AS7LMxGDFPwAAAD/aAAAAAAAAAAHTAwAAoAAAAEqrDutnU+M/ML1zHgFexD8AAAA/2gAAAAAAAAAB1AMAAKAAAAAWGIj4SnTjPzBrmEG+lMM/AAAAP/8AAAAAAAAAAdUDAACgAAAAMP/nOJCG4z9Q89GevCHDPwAAAD//AAAAAAAAAAHWAwAAoAAAADD/5ziQhuM/UPPRnrwhwz8AAAA//wAAAAAAAAAB1wMAAKAAAAAw/+c4kIbjP1Dz0Z68IcM/AAAAPw4BAAAAAAAAAdgDAACgAAAAMP/nOJCG4z9Q89GevCHDPwAAAD8eAQAAAAAAAAHZAwAAoAAAAMX2BvEHlt8/PPyG5RCg7z8AAAA/AAAAAAAAAAAB2gMAAKAAAADF9gbxB5bfPzz8huUQoO8/AAAAPyAAAAAAAAAAAdsDAACgAAAAxfYG8QeW3z88/IblEKDvPwAAAD8gAAAAAAAAAAHcAwAAoAAAAMX2BvEHlt8/PPyG5RCg7z8AAAA/LwAAAAAAAAAB3QMAAKAAAADF9gbxB5bfPzz8huUQoO8/AAAAPy8AAAAAAAAAAd4DAACgAAAAxfYG8QeW3z88/IblEKDvPwAAAD8vAAAAAAAAAAHfAwAAoAAAAFeVwH1gkt8/VAz6nw267j8AAAA/TgAAAAAAAAAB4AMAAKAAAAATce0jaoffP1wBPposcu4/AAAAP04AAAAAAAAAAeEDAACgAAAAjShHcH1x3z/kIUvd+vftPwAAAD9eAAAAAAAAAAHiAwAAoAAAAHFB5y84X98/bBGxVCmM7T8AAAA/XgAAAAAAAAAB4wMAAKAAAADp+EB8S0nfP3wG9U5IRO0/AAAAP24AAAAAAAAAAeQDAACgAAAAyxHhOwY33z98XYfgpt/sPwAAAD9uAAAAAAAAAAHlAwAAoAAAAK8qgfvAJN8/FBxGjDWC7D8AAAA/jQAAAAAAAAAB5gMAAKAAAABRH05hhQffPxRCMVL0K+w/AAAAP40AAAAAAAAAAecDAACgAAAADft6B4/83j8caBwYs9XrPwAAAD+NAAAAAAAAAAHoAwAAoAAAAF11YTrx7d4/JPBVdbFi6z8AAAA/rAAAAAAAAAAB6QMAAKAAAADvExvHSereP7xysU+/y+o/AAAAP6wAAAAAAAAAAeoDAACgAAAA7xMbx0nq3j9EV1vBDBjqPwAAAD+sAAAAAAAAAAHrAwAAoAAAABdRjuD64t4/VAWA5MlO6T8AAAA/vAAAAAAAAAAB7AMAAKAAAADvExvHSereP/R8H7n2b+g/AAAAP7wAAAAAAAAAAe0DAACgAAAAXXVhOvHt3j+EYckqRLznPwAAAD/bAAAAAAAAAAHuAwAAoAAAAA37egeP/N4/DBXM0PEW5z8AAAA/2wAAAAAAAAAB7wMAAKAAAAAn4tpH1A7fP5wEMkggq+Y/AAAAP+sAAAAAAAAAAfADAACgAAAA12f0FHId3z+kKh0O31TmPwAAAD/rAAAAAAAAAAHxAwAAoAAAAMsR4TsGN98/LBqDhQ3p5T8AAAA/+gAAAAAAAAAB8gMAAKAAAADp+EB8S0nfP7Q6kMjbbuU/AAAAP/oAAAAAAAAAAfMDAACgAAAAKx0U1kFU3z9EW50LqvTkPwAAAD8aAQAAAAAAAAH0AwAAoAAAAN2iLaPfYt8/1KxRGhhs5D8AAAA/GgEAAAAAAAAB9QMAAKAAAAC1ZbqJLmrfP1yct5FGAOQ/AAAAPxoBAAAAAAAAAfYDAACgAAAAtWW6iS5q3z/cKc9xNbHjPwAAAD8eAQAAAAAAAAH3AwAAoAAAACPHAP3Vbd8/bFWYuuR+4z8AAAA/HgEAAAAAAAAB+AMAAKAAAAAjxwD91W3fP2S35lEkYuM/AAAAPz0BAAAAAAAAAfkDAACgAAAA+4mN4yR13z9kt+ZRJGLjPwAAAD89AQAAAAAAAAH6AwAAoAAAAM9MGspzfN8/ZLfmUSRi4z8AAAA/PQEAAAAAAAAB+wMAAKAAAAATce0jaoffP2S35lEkYuM/AAAAP00BAAAAAAAAAfwDAACgAAAAnbmT11ad3z9kJPHuRI3jPwAAAD9dAQAAAAAAAAH9AwAAoAAAANOHU1jhwd8/ZGBUwMXG4z8AAAA/XQEAAAAAAAAB/gMAAKAAAADjGKC/uu3fP1w6afoGHeQ/AAAAP3wBAAAAAAAAAf8DAACgAAAA+lR2E8oM4D/Ue6pOeHrkPwAAAD98AQAAAAAAAAEABAAAoAAAAMxseQ3jIOA/RFudC6r05D8AAAA/fAEAAAAAAAABAQQAAKAAAADoU9lNKDPgP0Q1skXrSuU/AAAAP4wBAAAAAAAAAQIEAACgAAAA4qhPYfI/4D+0dvOZXKjlPwAAAD+MAQAAAAAAAAEDBAAAoAAAAJIuaS6QTuA/JLg07s0F5j8AAAA/qwEAAAAAAAABBAQAAKAAAACuFclu1WDgPyT/U8Uvh+Y/AAAAP6sBAAAAAAAAAQUEAACgAAAAyPworxpz4D8UqMEz0evmPwAAAD+6AQAAAAAAAAEGBAAAoAAAAA4h/AgRfuA/BFEvonJQ5z8AAAA/ugEAAAAAAAABBwQAAKAAAADm44jvX4XgPwRc66dTmOc/AAAAP8oBAAAAAAAAAQgEAACgAAAAmhQsqTOH4D/8ZqetNODnPwAAAD/KAQAAAAAAAAEJBAAAoAAAAObjiO9fheA/dDveZIUS6D8AAAA/6QEAAAAAAAABCgQAAKAAAADEUZ/C5H/gP3So6AGmPeg/AAAAP+kBAAAAAAAAAQsEAACgAAAAgC3MaO504D/0rcaElmHoPwAAAD/pAQAAAAAAAAEMBAAAoAAAABp3D+J8ZOA/dIL9O+eT6D8AAAA/CQIAAAAAAAABDQQAAKAAAAAgIpnOslfgP+RWNPM3xug/AAAAPwkCAAAAAAAAAQ4EAACgAAAAAjs5jm1F4D/kYfD4GA7pPwAAAD8JAgAAAAAAAAEPBAAAoAAAAJ6EfAf8NOA/3P+hYdkq6T8AAAA/GAIAAAAAAAABEAQAAKAAAACCnRzHtiLgP9xsrP75Vek/AAAAPxgCAAAAAAAAAREEAACgAAAAHOdfQEUS4D9UozFNimvpPwAAAD83AgAAAAAAAAESBAAAoAAAAP3//////98/TEHjtUqI6T8AAAA/NwIAAAAAAAABEwQAAKAAAAAzk4byHN/fP0xB47VKiOk/AAAAPzcCAAAAAAAAARQEAACgAAAA04dTWOHB3z/MRsE4O6zpPwAAAD9XAgAAAAAAAAEVBAAAoAAAAEk/raT0q98/TEyfuyvQ6T8AAAA/VwIAAAAAAAABFgQAAKAAAACB0jOXEYvfP8TvLqfcEOo/AAAAP1cCAAAAAAAAARcEAACgAAAAY+vTVsx43z/EXDlE/TvqPwAAAD92AgAAAAAAAAEYBAAAoAAAACPHAP3Vbd8/PDFw+01u6j8AAAA/dgIAAAAAAAABGQQAAKAAAAAjxwD91W3fP7xn9Uneg+o/AAAAP3YCAAAAAAAAARoEAACgAAAAjShHcH1x3z9EzyFkDovqPwAAAD+GAgAAAAAAAAEbBAAAoAAAADuuYD0bgN8/RM8hZA6L6j8AAAA/hgIAAAAAAAABHAQAAKAAAACduZPXVp3fPzxiF8ftX+o/AAAAP6UCAAAAAAAAAR0EAACgAAAAr0rgPjDJ3z/EXDlE/TvqPwAAAD+lAgAAAAAAAAEeBAAAoAAAAOMYoL+67d8/RIgCjawJ6j8AAAA/pQIAAAAAAAABHwQAAKAAAABEJNNZ9grgP8xRfT4c9Ok/AAAAP8QCAAAAAAAAASAEAACgAAAAYAszmjsd4D9MG/jvi97pPwAAAD/EAgAAAAAAAAEhBAAAoAAAAOhT2U0oM+A/zORyofvI6T8AAAA/xAIAAAAAAAABIgQAAKAAAABwnH8BFUngP0xMn7sr0Ok/AAAAP+MCAAAAAAAAASMEAACgAAAA+OQltQFf4D9MTJ+7K9DpPwAAAD/jAgAAAAAAAAEkBAAAoAAAAOqOEtyVeOA/zFF9Phz06T8AAAA/4wIAAAAAAAABJQQAAKAAAADgOP8CKpLgP0RXW8EMGOo/AAAAP/MCAAAAAAAAASYEAACgAAAAaIGlthao4D/EXDlE/TvqPwAAAD/zAgAAAAAAAAEnBAAAoAAAAM43Yj2IuOA/vGf1Sd6D6j8AAAA/EgMAAAAAAAABKAQAAKAAAAB+vXsKJsfgPzTa3Wnv0uo/AAAAPxIDAAAAAAAAASkEAACgAAAAVIAI8XTO4D8kUqQM8UXrPwAAAD8iAwAAAAAAAAEqBAAAoAAAAAyxq6pI0OA/HMpqr/K46z8AAAA/IgMAAAAAAAABKwQAAKAAAAB4EvId8NPgP4w8U88DCOw/AAAAPzUDAAAAAAAAASwEAACgAAAAwuFOZBzS4D8UfpQjdWXsPwAAAD81AwAAAAAAAAEtBAAAoAAAAOoewn3NyuA/hCEkDyam7D8AAAA/VQMAAAAAAAABLgQAAKAAAAASXDWXfsPgPwT2WsZ22Ow/AAAAP1UDAAAAAAAAAS8EAACgAAAAgmgF91u64D+EypF9xwrtPwAAAD9VAwAAAAAAAAEwBAAAoAAAAIgTj+ORreA/fDecGug17T8AAAA/dAMAAAAAAAABMQQAAKAAAACOvhjQx6DgP3RCWCDJfe0/AAAAP3QDAAAAAAAAATIEAACgAAAAdNe4j4KO4D/sRzajuaHtPwAAAD90AwAAAAAAAAEzBAAAoAAAADZebyLCduA/ZBxtWgrU7T8AAAA/kwMAAAAAAAABNAQAAKAAAAD45CW1AV/gP+TwoxFbBu4/AAAAP5MDAAAAAAAAATUEAACgAAAAAjs5jm1F4D9cxdrIqzjuPwAAAD+TAwAAAAAAAAE2BAAAoAAAAFpgqa0FKuA/3PtfFzxO7j8AAAA/owMAAAAAAAABNwQAAKAAAAA8eUltwBfgP9z7Xxc8Tu4/AAAAP6MDAAAAAAAAATgEAACgAAAA2MKM5k4H4D/kLAfj2z/uPwAAAD/CAwAAAAAAAAE5BAAAoAAAAOMYoL+67d8/XPaBlEsq7j8AAAA/wgMAAAAAAAABOgQAAKAAAACFDW0lf9DfP2RY0CuLDe4/AAAAP8IDAAAAAAAAATsEAACgAAAAaSYN5Tm+3z/kIUvd+vftPwAAAD/hAwAAAAAAAAE8BAAAoAAAAPvExnGSut8/ZBxtWgrU7T8AAAA/4QMAAAAAAAABPQQAAKAAAACvSuA+MMnfP3RCWCDJfe0/AAAAP+EDAAAAAAAAAT4EAACgAAAAW9D5C87X3z/8ABfMVyDtPwAAAD/xAwAAAAAAAAE/BAAAoAAAAIUNbSV/0N8/hCzgFAfu7D8AAAA/8QMAAAAAAAABQAQAAKAAAACFDW0lf9DfP4Qs4BQH7uw/AAAAPxAEAAAAAAAAAUEEAACgAAAAhQ1tJX/Q3z+ELOAUB+7sPwAAAD8QBAAAAAAAAAFCBAAAoAAAAIUNbSV/0N8/hCzgFAfu7D8AAAA/EAQAAAAAAAABQwQAAKAAAACobHIoXUTlP0hahj9S1Nc/AAAAPwAAAAAAAAAAAUQEAACgAAAAqGxyKF1E5T9IWoY/UtTXPwAAAD8fAAAAAAAAAAFFBAAAoAAAAKhscihdROU/SFqGP1LU1z8AAAA/HwAAAAAAAAABRgQAAKAAAACobHIoXUTlP0hahj9S1Nc/AAAAPx8AAAAAAAAAAUcEAACgAAAALAqP7xNn5T9IvNTWkbfXPwAAAD8uAAAAAAAAAAFIBAAAoAAAAPwhkukse+U/WE/KOXGM1z8AAAA/LgAAAAAAAAABSQQAAKAAAADQOZXjRY/lP2gTZ2jwUtc/AAAAP0IAAAAAAAAAAUoEAACgAAAADLPeUAan5T9YplzLzyfXPwAAAD9CAAAAAAAAAAFLBAAAoAAAANgfWF7px+U/WGr5+U7u1j8AAAA/QgAAAAAAAAABTAQAAKAAAADEHruYR+7lP1iQ5L8NmNY/AAAAP1EAAAAAAAAAAU0EAACgAAAAjOCqufQb5j9oI9oi7WzWPwAAAD9hAAAAAAAAAAFOBAAAoAAAAAjTPZR1S+Y/aCPaIu1s1j8AAAA/YQAAAAAAAAABTwQAAKAAAAAaZIr7TnfmP2jyMldNe9Y/AAAAP3EAAAAAAAAAAVAEAACgAAAABGPtNa2d5j9o8jJXTXvWPwAAAD9xAAAAAAAAAAFRBAAAoAAAAIYACv1jwOY/WJDkvw2Y1j8AAAA/kAAAAAAAAAABUgQAAKAAAAAsMBDxlejmP1hfPfRtptY/AAAAP5AAAAAAAAAAAVMEAACgAAAAGi9zK/QO5z9om6DF7t/WPwAAAD+QAAAAAAAAAAFUBAAAoAAAAC5rSX8DLuc/WAirYg8L1z8AAAA/rwAAAAAAAAABVQQAAKAAAAC4s+8y8EPnP1hEDjSQRNc/AAAAP68AAAAAAAAAAVYEAACgAAAAisvyLAlY5z9Y7XuiManXPwAAAD+vAAAAAAAAAAFXBAAAoAAAAIrL8iwJWOc/WO17ojGp1z8AAAA/zgAAAAAAAAABWAQAAKAAAACKy/IsCVjnP1jte6Ixqdc/AAAAP84AAAAAAAAAAVkEAACgAAAAisvyLAlY5z9Y7XuiManXPwAAAD/OAAAAAAAAAAFaBAAAoAAAADZgosh/TeU/UIRIviazzj8AAAA/AAAAAAAAAAABWwQAAKAAAAA2YKLIf03lP1CESL4ms84/AAAAPw8AAAAAAAAAAVwEAACgAAAANmCiyH9N5T9QhEi+JrPOPwAAAD8PAAAAAAAAAAFdBAAAoAAAADZgosh/TeU/UIRIviazzj8AAAA/LwAAAAAAAAABXgQAAKAAAAA2YKLIf03lP1CESL4ms84/AAAAPy8AAAAAAAAAAV8EAACgAAAANmCiyH9N5T9QhEi+JrPOPwAAAD8vAAAAAAAAAAFgBAAAoAAAADZgosh/TeU/UIRIviazzj8AAAA/PgAAAAAAAAABYQQAAKAAAAD8IZLpLHvlP1CqM4TlXM4/AAAAP1MAAAAAAAAAAWIEAACgAAAAXi3Fg2iY5T9QqjOE5VzOPwAAAD9TAAAAAAAAAAFjBAAAoAAAAABdy3eawOU/MEjl7KV5zj8AAAA/YwAAAAAAAAABZAQAAKAAAABWEus4avflP1AMghslQM4/AAAAP2MAAAAAAAAAAWUEAACgAAAAyln0JrUz5j9QqjOE5VzOPwAAAD+CAAAAAAAAAAFmBAAAoAAAAECh/RQAcOY/UAyCGyVAzj8AAAA/ggAAAAAAAAABZwQAAKAAAAByxDOpVKHmPzBu0LJkI84/AAAAP4IAAAAAAAAAAWgEAACgAAAAOoYjygHP5j9Q0B5KpAbOPwAAAD+hAAAAAAAAAAFpBAAAoAAAACSFhgRg9eY/UNAeSqQGzj8AAAA/oQAAAAAAAAABagQAAKAAAABeU0aF6hnnPzBYWKeik80/AAAAP6EAAAAAAAAAAWsEAACgAAAAUv0yrH4z5z9QHPXVIVrNPwAAAD/AAAAAAAAAAAFsBAAAoAAAAFL9Mqx+M+c/UBz11SFazT8AAAA/wAAAAAAAAAABbQQAAKAAAABS/TKsfjPnP1Ac9dUhWs0/AAAAP8AAAAAAAAAAAW4EAACgAAAAUv0yrH4z5z9QHPXVIVrNPwAAAD/QAAAAAAAAAAFvBAAAoAAAAMDQ/COsu+s/rN+77N/26j8AAAA/AAAAAAAAAAABcAQAAKAAAADA0PwjrLvrP6zfu+zf9uo/AAAAPyAAAAAAAAAAAXEEAACgAAAAwND8I6y76z+s37vs3/bqPwAAAD8gAAAAAAAAAAFyBAAAoAAAAMDQ/COsu+s/rN+77N/26j8AAAA/IAAAAAAAAAABcwQAAKAAAADA0PwjrLvrP6zfu+zf9uo/AAAAPy8AAAAAAAAAAXQEAACgAAAAwND8I6y76z+s37vs3/bqPwAAAD8vAAAAAAAAAAF1BAAAoAAAAMDQ/COsu+s/rN+77N/26j8AAAA/PwAAAAAAAAABdgQAAKAAAADA0PwjrLvrP6zfu+zf9uo/AAAAPz8AAAAAAAAAAXcEAACgAAAAwND8I6y76z+s37vs3/bqPwAAAD9PAAAAAAAAAAF4BAAAoAAAAOy4+SmTp+s/TOpQJOzs6T8AAAA/XgAAAAAAAAABeQQAAKAAAAB8rCnKtbDrP1QFgOTJTuk/AAAAP14AAAAAAAAAAXoEAACgAAAACKBZati56z/03m1QNlPoPwAAAD99AAAAAAAAAAF7BAAAoAAAALolczd2yOs/jLhbvKJX5z8AAAA/jQAAAAAAAAABfAQAAKAAAACMPXYxj9zrPyTD8POuTeY/AAAAP40AAAAAAAAAAX0EAACgAAAAEoYc5Xvy6z88lwDdKi7lPwAAAD+NAAAAAAAAAAF+BAAAoAAAAJzOwphoCOw/3JbZDlbc4z8AAAA/nQAAAAAAAAABfwQAAKAAAAAChX8f2hjsP3zSFRICxOI/AAAAP50AAAAAAAAAAYAEAACgAAAAaDs8pksp7D8UcKCs7Y7hPwAAAD+8AAAAAAAAAAGBBAAAoAAAAM7x+Cy9Oew/tA0rR9lZ4D8AAAA/vAAAAAAAAAABggQAAKAAAAB+dxL6WkjsP5gwgP3Kn94/AAAAP7wAAAAAAAAAAYMEAACgAAAAUI8V9HNc7D+4l4VJJlXdPwAAAD/MAAAAAAAAAAGEBAAAoAAAAAAVL8ERa+w/6AlHm2JS3D8AAAA/zAAAAAAAAAABhQQAAKAAAADW17unYHLsP+jCJ8QA0ds/AAAAP/AAAAAAAAAAAYYEAACgAAAAsJpIjq957D/4VR0n4KXbPwAAAD/wAAAAAAAAAAGHBAAAoAAAAIhd1XT+gOw/2M3jyeEY3D8AAAA/8AAAAAAAAAABiAQAAKAAAACIXdV0/oDsP8gfv6Yk4tw/AAAAPw8BAAAAAAAAAYkEAACgAAAAHPyOAVd97D+ohxKPKTvePwAAAD8PAQAAAAAAAAGKBAAAoAAAAIhd1XT+gOw/iL6+q46i3z8AAAA/DwEAAAAAAAABiwQAAKAAAACIXdV0/oDsP6y2mLV6vuA/AAAAPy4BAAAAAAAAAYwEAACgAAAA9L4b6KWE7D+UpiX7faThPwAAAD8uAQAAAAAAAAGNBAAAoAAAAKjvvqF5huw/BC+GJlGD4j8AAAA/LgEAAAAAAAABjgQAAKAAAACCskuIyI3sP+yAYQOUTOM/AAAAP04BAAAAAAAAAY8EAACgAAAAxtYe4r6Y7D9caxDGpg7kPwAAAD9OAQAAAAAAAAGQBAAAoAAAAMArlfWIpew/zIZmVFnC5D8AAAA/TgEAAAAAAAABkQQAAKAAAABGdDupdbvsPzQPx38soeU/AAAAP10BAAAAAAAAAZIEAACgAAAA8E7Lid3W7D8cYaJcb2rmPwAAAD9dAQAAAAAAAAGTBAAAoAAAADDIFPed7uw/jLhbvKJX5z8AAAA/fAEAAAAAAAABlAQAAKAAAACO00eR2QvtP/QEWRb1/Oc/AAAAP3wBAAAAAAAAAZUEAACgAAAAgn00uG0l7T9kUVZwR6LoPwAAAD98AQAAAAAAAAGWBAAAoAAAAJxklPiyN+0/XGfOewky6T8AAAA/nAEAAAAAAAABlwQAAKAAAAC8S/Q4+EntP8wVGm2buuk/AAAAP5wBAAAAAAAAAZgEAACgAAAAjGP3MhFe7T889QwqzTTqPwAAAD+cAQAAAAAAAAGZBAAAoAAAAPIZtLmCbu0/RM8hZA6L6j8AAAA/uwEAAAAAAAABmgQAAKAAAACADeRZpXftP7xBCoQf2uo/AAAAP7sBAAAAAAAAAZsEAACgAAAA7G4qzUx77T80eI/Sr+/qPwAAAD+7AQAAAAAAAAGcBAAAoAAAAIAN5Fmld+0/NHiP0q/v6j8AAAA/ywEAAAAAAAABnQQAAKAAAACGuG1G22rtP6zfu+zf9uo/AAAAP8sBAAAAAAAAAZ4EAACgAAAASj8k2RpT7T88YhfH7V/qPwAAAD/qAQAAAAAAAAGfBAAAoAAAAEo/JNkaU+0/PGIXx+1f6j8AAAA/6gEAAAAAAAABoAQAAKAAAABKPyTZGlPtPzxiF8ftX+o/AAAAP+oBAAAAAAAAAaEEAACgAAAASj8k2RpT7T88YhfH7V/qPwAAAD/5AQAAAAAAAAGiBAAAoAAAACwyQ5dTv+s/9HwfufZv6D8AAAA/AAAAAAAAAAABowQAAKAAAAAsMkOXU7/rP/R8H7n2b+g/AAAAPxAAAAAAAAAAAaQEAACgAAAAYgADGN7j6z90gv0755PoPwAAAD8QAAAAAAAAAAGlBAAAoAAAAA7bkvhF/+s/9Et47VZ+6D8AAAA/EAAAAAAAAAABpgQAAKAAAACUIzmsMhXsP/wPFRzWROg/AAAAPy8AAAAAAAAAAacEAACgAAAAiM0l08Yu7D/0BFkW9fznPwAAAD8vAAAAAAAAAAGoBAAAoAAAAFY6n+CpT+w/hGHJKkS85z8AAAA/LwAAAAAAAAABqQQAAKAAAACOCF9hNHTsPwwgiNbSXuc/AAAAPz8AAAAAAAAAAaoEAACgAAAAnJmryA2g7D8MRnOckQjnPwAAAD8/AAAAAAAAAAGrBAAAoAAAABqMPqOOz+w/nKLjsODH5j8AAAA/XgAAAAAAAAABrAQAAKAAAACUftF9D//sPxxholxvauY/AAAAP14AAAAAAAAAAa0EAACgAAAAzEyR/pkj7T8kw/Dzrk3mPwAAAD9eAAAAAAAAAAGuBAAAoAAAAMxMkf6ZI+0/JMPw865N5j8AAAA/fQAAAAAAAAABrwQAAKAAAADMTJH+mSPtPyTD8POuTeY/AAAAP30AAAAAAAAAAbAEAACgAAAAzEyR/pkj7T8kw/Dzrk3mPwAAAD99AAAAAAAAAAGxBAAAoAAAALZrU3xn7u0//JuQw3Gu4j8AAAA/AAAAAAAAAAABsgQAAKAAAAC2a1N8Z+7tP/ybkMNxruI/AAAAPxAAAAAAAAAAAbMEAACgAAAAtmtTfGfu7T/8m5DDca7iPwAAAD8QAAAAAAAAAAG0BAAAoAAAAJAu4GK29e0/3CnPcTWx4z8AAAA/LwAAAAAAAAABtQQAAKAAAABEX4McivftP+TSPODWFeQ/AAAAPy8AAAAAAAAAAbYEAACgAAAAsMDJjzH77T9MUOEFyazkPwAAAD8vAAAAAAAAAAG3BAAAoAAAABwiEAPZ/u0/xC/Uwvom5T8AAAA/PwAAAAAAAAABuAQAAKAAAABAtPkvVATuPyx80RxNzOU/AAAAPz8AAAAAAAAAAbkEAACgAAAAqhVAo/sH7j8cbF5iULLmPwAAAD9eAAAAAAAAAAG6BAAAoAAAAILYzIlKD+4/BCtE3LOm5z8AAAA/XgAAAAAAAAABuwQAAKAAAADG/J/jQBruP2wgr6SnsOg/AAAAP14AAAAAAAAAAbwEAACgAAAAwFEW9won7j9MTJ+7K9DpPwAAAD+dAAAAAAAAAAG9BAAAoAAAALqmjArVM+4/vEEKhB/a6j8AAAA/nQAAAAAAAAABvgQAAKAAAAD8yl9kyz7uPxQ3dUwT5Os/AAAAP50AAAAAAAAAAb8EAACgAAAAjL6PBO5H7j+Ev9V35sLsPwAAAD+sAAAAAAAAAAHABAAAoAAAAK5QeTFpTe4/bBGxVCmM7T8AAAA/rAAAAAAAAAABwQQAAKAAAABigRzrPE/uP+QhS9369+0/AAAAP6wAAAAAAAAAAcIEAACgAAAAQu8yvsFJ7j9kJylg6xvuPwAAAD+sAAAAAAAAAAHDBAAAoAAAACBdSZFGRO4/7BaP1xmw7T8AAAA/rAAAAAAAAAABxAQAAKAAAAAmCNN9fDfuP/TPbwC4Lu0/AAAAP7wAAAAAAAAAAcUEAACgAAAAJgjTfXw37j/0z28AuC7tPwAAAD/LAAAAAAAAAAHGBAAAoAAAACYI0318N+4/9M9vALgu7T8AAAA/ywAAAAAAAAABxwQAAKAAAAAmCNN9fDfuP/TPbwC4Lu0/AAAAP9sAAAAAAAAAAcgEAACgAAAAVCXnU76L7T/MSgOD2IjkPwAAAD8AAAAAAAAAAAHJBAAAoAAAAFQl51O+i+0/zEoDg9iI5D8AAAA/EAAAAAAAAAABygQAAKAAAABUJedTvovtP8xKA4PYiOQ/AAAAPxAAAAAAAAAAAcsEAACgAAAAbgxHlAOe7T/04q+a0y/jPwAAAD8gAAAAAAAAAAHMBAAAoAAAANTCAxt1ru0/fDRkqUGn4j8AAAA/IAAAAAAAAAABzQQAAKAAAACm2gYVjsLtPxSGGLivHuI/AAAAPy8AAAAAAAAAAc4EAACgAAAAnITzOyLc7T8coUd4jYDhPwAAAD8/AAAAAAAAAAHPBAAAoAAAALDAyY8x++0/pFRKHjvb4D8AAAA/PwAAAAAAAAAB0AQAAKAAAADojokQvB/uPzx1V2EJYeA/AAAAP04AAAAAAAAAAdEEAACgAAAAtPsCHp9A7j/EMxYNmAPgPwAAAD9OAAAAAAAAAAHSBAAAoAAAAMw32XGuX+4/iCANQ86F3z8AAAA/bgAAAAAAAAAB0wQAAKAAAAByEmlSFnvuP4jkqXFNTN8/AAAAP24AAAAAAAAAAdQEAACgAAAA1h2c7FGY7j+IFVE97T3fPwAAAD9uAAAAAAAAAAHVBAAAoAAAAJ6KFfo0ue4/eFG0Dm533z8AAAA/jQAAAAAAAAAB1gQAAKAAAAC2xutNRNjuP8QzFg2YA+A/AAAAP40AAAAAAAAAAdcEAACgAAAAPA+SATHu7j88pv4sqVLgPwAAAD+NAAAAAAAAAAHYBAAAoAAAAO6Uq87O/O4/LE9sm0q34D8AAAA/rAAAAAAAAAAB2QQAAKAAAAAyuX4oxQfvP6SQre+7FOE/AAAAP6wAAAAAAAAAAdoEAACgAAAACHwLDxQP7z+c18zGHZbhPwAAAD+sAAAAAAAAAAHbBAAAoAAAAOjpIeKYCe8/lE+TaR8J4j8AAAA/vAAAAAAAAAAB3AQAAKAAAABY9vFBdgDvP4SWskCBiuI/AAAAP7wAAAAAAAAAAd0EAACgAAAAYqF7Lqzz7j/8daX9sgTjPwAAAD/bAAAAAAAAAAHeBAAAoAAAAPrqvqc64+4/ZCTx7kSN4z8AAAA/2wAAAAAAAAAB3wQAAKAAAACSNAIhydLuP1yct5FGAOQ/AAAAP9sAAAAAAAAAAeAEAACgAAAAVru4swi77j/Ue6pOeHrkPwAAAD/6AAAAAAAAAAHhBAAAoAAAAKzgKNOgn+4/RIxE10nm5D8AAAA/+gAAAAAAAAAB4gQAAKAAAAACBpnyOITuP7yc3l8bUuU/AAAAP/oAAAAAAAAAAeMEAACgAAAAWCsJEtFo7j8srXjo7L3lPwAAAD8aAQAAAAAAAAHkBAAAoAAAAM7iYl7kUu4/JIeNIi4U5j8AAAA/GgEAAAAAAAAB5QQAAKAAAABqLKbXckLuP6T5dUI/Y+Y/AAAAPxoBAAAAAAAAAeYEAACgAAAAuqaMCtUz7j8cbF5iULLmPwAAAD8pAQAAAAAAAAHnBAAAoAAAAMBRFvcKJ+4/nECVGaHk5j8AAAA/KQEAAAAAAAAB6AQAAKAAAADojokQvB/uPwwVzNDxFuc/AAAAP0gBAAAAAAAAAekEAACgAAAAEsz8KW0Y7j+UfPjqIR7nPwAAAD9IAQAAAAAAAAHqBAAAoAAAAMb8n+NAGu4/jOkCiEJJ5z8AAAA/SAEAAAAAAAAB6wQAAKAAAADG/J/jQBruPwwgiNbSXuc/AAAAP2gBAAAAAAAAAewEAACgAAAA6I6JELwf7j8MIIjW0l7nPwAAAD9oAQAAAAAAAAHtBAAAoAAAAMBRFvcKJ+4/DCCI1tJe5z8AAAA/aAEAAAAAAAAB7gQAAKAAAABw1y/EqDXuPxQKEMsQz+Y/AAAAP4cBAAAAAAAAAe8EAACgAAAAtPsCHp9A7j8kMPuQz3jmPwAAAD+HAQAAAAAAAAHwBAAAoAAAAK5QeTFpTe4/rL0Scb4p5j8AAAA/hwEAAAAAAAAB8QQAAKAAAADMN9lxrl/uPyx80RxNzOU/AAAAP5cBAAAAAAAAAfIEAACgAAAAnE/ca8dz7j+0dvOZXKjlPwAAAD+XAQAAAAAAAAHzBAAAoAAAAEQqbEwvj+4/vGs3lHtg5T8AAAA/tgEAAAAAAAAB9AQAAKAAAACmNZ/maqzuP7z+LPdaNeU/AAAAP7YBAAAAAAAAAfUEAACgAAAAUBAvx9LH7j/EYHuOmhjlPwAAAD+2AQAAAAAAAAH2BAAAoAAAAPrqvqc64+4/RIxE10nm5D8AAAA/1QEAAAAAAAAB9wQAAKAAAAA2ZAgV+/ruP0SMRNdJ5uQ/AAAAP9UBAAAAAAAAAfgEAACgAAAAmG87rzYY7z/EJBi9Gd/kPwAAAD/VAQAAAAAAAAH5BAAAoAAAAEJKy4+eM+8/TL3rounX5D8AAAA/9AEAAAAAAAAB+gQAAKAAAADqJFtwBk/vP8QkGL0Z3+Q/AAAAP/QBAAAAAAAAAfsEAACgAAAACAy7sEth7z9EKvY/CgPlPwAAAD/0AQAAAAAAAAH8BAAAoAAAAGzCdze9ce8/xC/Uwvom5T8AAAA/FAIAAAAAAAAB/QQAAKAAAABmF+5Kh37vP0RmWRGLPOU/AAAAPxQCAAAAAAAAAf4EAACgAAAAzM2q0fiO7z80orziC3blPwAAAD8UAgAAAAAAAAH/BAAAoAAAAHxTxJ6Wne8/LK146Oy95T8AAAA/IwIAAAAAAAABAAUAAKAAAABOa8eYr7HvPzRW5laOIuY/AAAAPyMCAAAAAAAAAQEFAACgAAAAbFIn2fTD7z8k/1PFL4fmPwAAAD9CAgAAAAAAAAECBQAAoAAAAGSnney+0O8/DEZznJEI5z8AAAA/QgIAAAAAAAABAwUAAKAAAAAULbe5XN/vP4xWDSVjdOc/AAAAP0ICAAAAAAAAAQQFAACgAAAAOL+g5tfk7z98MCJfpMrnPwAAAD9iAgAAAAAAAAEFBQAAoAAAAFhRihNT6u8//KIKf7UZ6D8AAAA/YgIAAAAAAAABBgUAAKAAAADs70Ogq+bvP/R8H7n2b+g/AAAAP2ICAAAAAAAAAQcFAACgAAAAzF1aczDh7z9s7wfZB7/oPwAAAD+BAgAAAAAAAAEIBQAAoAAAAKjLcEa12+8/ZPrD3ugG6T8AAAA/gQIAAAAAAAABCQUAAKAAAADyms2M4dnvP9xsrP75Vek/AAAAP4ECAAAAAAAAAQoFAACgAAAAhjmHGTrW7z9MQeO1SojpPwAAAD+RAgAAAAAAAAELBQAAoAAAABrYQKaS0u8/zORyofvI6T8AAAA/kQIAAAAAAAABDAUAAKAAAACO5BAGcMnvP0RXW8EMGOo/AAAAP7ACAAAAAAAAAQ0FAACgAAAAko+a8qW87z9EAMkvrnzqPwAAAD+wAgAAAAAAAAEOBQAAoAAAAC7Z3Ws0rO8/vHKxT7/L6j8AAAA/sAIAAAAAAAABDwUAAKAAAAB8U8Selp3vPzRH6AYQ/uo/AAAAP88CAAAAAAAAARAFAACgAAAAYmxkXlGL7z8kUqQM8UXrPwAAAD/PAgAAAAAAAAERBQAAoAAAAJBUYWQ4d+8/pCbbw0F46z8AAAA/zwIAAAAAAAABEgUAAKAAAABQ2xf3d1/vPxz7EXuSqus/AAAAP+4CAAAAAAAAARMFAACgAAAA8M/kXDxC7z+MPFPPAwjsPwAAAD/uAgAAAAAAAAEUBQAAoAAAANqTDgktI+8/jEcP1eRP7D8AAAA/7gIAAAAAAAABFQUAAKAAAAB8iNtu8QXvPxQcRow1guw/AAAAPw4DAAAAAAAAARYFAACgAAAA0K1Ljonq7j+EISQPJqbsPwAAAD8OAwAAAAAAAAEXBQAAoAAAAHKiGPRNze4/BCcCkhbK7D8AAAA/DgMAAAAAAAABGAUAAKAAAADwBPwsl6ruPwTFs/rW5uw/AAAAPy0DAAAAAAAAARkFAACgAAAAuDY8rAyG7j+E+zhJZ/zsPwAAAD8tAwAAAAAAAAEaBQAAoAAAAOzJwp4pZe4/hMqRfccK7T8AAAA/LQMAAAAAAAABGwUAAKAAAAD4H9Z3lUvuP/wxvpf3Ee0/AAAAPzwDAAAAAAAAARwFAACgAAAA3Dh2N1A57j98aEPmhyftPwAAAD88AwAAAAAAAAEdBQAAoAAAAJoUo91ZLu4/hCzgFAfu7D8AAAA/XAMAAAAAAAABHgUAAKAAAACevyzKjyHuPwy69/T1nuw/AAAAP1wDAAAAAAAAAR8FAACgAAAAnr8syo8h7j8Muvf09Z7sPwAAAD9cAwAAAAAAAAEgBQAAoAAAAJ6/LMqPIe4/DLr39PWe7D8AAAA/awMAAAAAAAABIQUAAKAAAACevyzKjyHuPwy69/T1nuw/AAAAP3sDAAAAAAAAASIFAACgAAAAuLUi2a0a7D/AsiWjJ9KkPwAAAD8AAAAAAAAAAAEjBQAAoAAAALi1ItmtGuw/wLIloyfSpD8AAAA/DwAAAAAAAAABJAUAAKAAAAC4tSLZrRrsP8CyJaMn0qQ/AAAAPw8AAAAAAAAAASUFAACgAAAAuLUi2a0a7D/AsiWjJ9KkPwAAAD8uAAAAAAAAAAEmBQAAoAAAAEapUnnQI+w/YEiHQzF/sj8AAAA/LgAAAAAAAAABJwUAAKAAAACQeK+//CHsPyBEHiu/ULY/AAAAPy4AAAAAAAAAASgFAACgAAAA/Nn1MqQl7D/AexjkzVu6PwAAAD8+AAAAAAAAAAEpBQAAoAAAAEapUnnQI+w/YFfJVmL5vz8AAAA/PgAAAAAAAAABKgUAAKAAAABGqVJ50CPsP2A/qCo6dcI/AAAAP10AAAAAAAAAASsFAACgAAAARqlSedAj7D8QrQBkBETFPwAAAD9dAAAAAAAAAAEsBQAAoAAAAPzZ9TKkJew/0HynNA72xz8AAAA/bQAAAAAAAAABLQUAAKAAAABoOzymSynsP5BMTgUYqMo/AAAAP30AAAAAAAAAAS4FAACgAAAAsAqZ7Hcn7D9Q0B5KpAbOPwAAAD99AAAAAAAAAAEvBQAAoAAAAPzZ9TKkJew/+BaC5Ljd0D8AAAA/fQAAAAAAAAABMAUAAKAAAAD82fUypCXsP8gnQztfm9I/AAAAP5wAAAAAAAAAATEFAACgAAAA/Nn1MqQl7D+Y/KDAhB/UPwAAAD+cAAAAAAAAAAEyBQAAoAAAALAKmex3J+w/eA1iFyvd1T8AAAA/nAAAAAAAAAABMwUAAKAAAACwCpnsdyfsP1ixGNGwb9c/AAAAP6sAAAAAAAAAATQFAACgAAAAsAqZ7Hcn7D8oJCi/lhDZPwAAAD+rAAAAAAAAAAE1BQAAoAAAAPzZ9TKkJew/+FrU2/t32j8AAAA/ywAAAAAAAAABNgUAAKAAAACwCpnsdyfsP/jzzo+gwts/AAAAP8sAAAAAAAAAATcFAACgAAAAaDs8pksp7D/IsrQJBLfcPwAAAD/LAAAAAAAAAAE4BQAAoAAAANacghnzLOw/yMgsFcZG3T8AAAA/6gAAAAAAAAABOQUAAKAAAACIzSXTxi7sP8jT6Bqnjt0/AAAAP+oAAAAAAAAAAToFAACgAAAAQv7IjJow7D/I0+gap47dPwAAAD/qAAAAAAAAAAE7BQAAoAAAAPYubEZuMuw/yNPoGqeO3T8AAAA/+gAAAAAAAAABPAUAAKAAAACsXw8AQjTsP8jT6Bqnjt0/AAAAP/oAAAAAAAAAAT0FAACgAAAAprSFEwxB7D/IjMlDRQ3dPwAAAD8ZAQAAAAAAAAE+BQAAoAAAAMZGb0CHRuw/yB+/piTi3D8AAAA/GQEAAAAAAAABPwUAAKAAAABWOp/gqU/sP8iBDT5kxdw/AAAAPygBAAAAAAAAAUAFAACgAAAAml5yOqBa7D/IH7+mJOLcPwAAAD8oAQAAAAAAAAFBBQAAoAAAAAAVL8ERa+w/yB+/piTi3D8AAAA/OAEAAAAAAAABQgUAAKAAAACIXdV0/oDsP9juF9uE8Nw/AAAAPzgBAAAAAAAAAUMFAACgAAAAMjhlVWac7D/IjMlDRQ3dPwAAAD9XAQAAAAAAAAFEBQAAoAAAANgS9TXOt+w/uPnT4GU43T8AAAA/VwEAAAAAAAABRQUAAKAAAACof25DsdjsP7iXhUkmVd0/AAAAP1cBAAAAAAAAAUYFAACgAAAAlH7RfQ//7D/IZt59hmPdPwAAAD93AQAAAAAAAAFHBQAAoAAAAKy6p9EeHu0/uHGag2er3T8AAAA/dwEAAAAAAAABSAUAAKAAAAAuWMSY1UDtP7i4uVrJLN4/AAAAP3cBAAAAAAAAAUkFAACgAAAArvXgX4xj7T+Yks6UCoPePwAAAD+WAQAAAAAAAAFKBQAAoAAAADCT/SZDhu0/mGEnyWqR3j8AAAA/lgEAAAAAAAABSwUAAKAAAABGz9N6UqXtP5hhJ8lqkd4/AAAAP5YBAAAAAAAAAUwFAACgAAAA8qljW7rA7T+o9BwsSmbePwAAAD+lAQAAAAAAAAFNBQAAoAAAAOJTUIJO2u0/qFZrw4lJ3j8AAAA/pQEAAAAAAAABTgUAAKAAAAACO7DCk+ztP6glxPfpV94/AAAAP8UBAAAAAAAAAU8FAACgAAAAsMDJjzH77T+oVmvDiUnePwAAAD/FAQAAAAAAAAFQBQAAoAAAAPTknOknBu4/mOlgJmke3j8AAAA/xQEAAAAAAAABUQUAAKAAAADMpynQdg3uP6h8VolI890/AAAAP+QBAAAAAAAAAVIFAACgAAAAgtjMiUoP7j+4cZqDZ6vdPwAAAD/kAQAAAAAAAAFTBQAAoAAAAILYzIlKD+4/yNPoGqeO3T8AAAA/5AEAAAAAAAABVAUAAKAAAAA4CXBDHhHuP8i9cA/l/tw/AAAAPwECAAAAAAAAAVUFAACgAAAAzKcp0HYN7j/Y2J/PwmDcPwAAAD8BAgAAAAAAAAFWBQAAoAAAAGBG41zPCe4/+IbE8n+X2z8AAAA/AQIAAAAAAAABVwUAAKAAAACqFUCj+wfuP/jH3ngco9o/AAAAPyACAAAAAAAAAVgFAACgAAAA1FKzvKwA7j8Y/jz512bZPwAAAD8gAgAAAAAAAAFZBQAAoAAAALDAyY8x++0/SB4jbtGa1z8AAAA/IAIAAAAAAAABWgUAAKAAAABKCg0JwOrtP3j36QtpTdU/AAAAPzACAAAAAAAAAVsFAACgAAAAnITzOyLc7T+4AVh1oPHSPwAAAD8wAgAAAAAAAAFcBQAAoAAAAFZgIOIr0e0/+Kl3R5iy0D8AAAA/TwIAAAAAAAABXQUAAKAAAAB+nZP73MntP1DgkQShIM0/AAAAP08CAAAAAAAAAV4FAACgAAAAXguqzmHE7T+wgqyF02vJPwAAAD9PAgAAAAAAAAFfBQAAoAAAADp5wKHmvu0/IIcVnkWaxT8AAAA/XwIAAAAAAAABYAUAAKAAAAAa59Z0a7ntP2A/qCo6dcI/AAAAP18CAAAAAAAAAWEFAACgAAAAQCRKjhyy7T+ghXll8lLAPwAAAD9+AgAAAAAAAAFiBQAAoAAAAIrzptRIsO0/gHevy1stvj8AAAA/fgIAAAAAAAABYwUAAKAAAADUwgMbda7tP6BLv7TXDb0/AAAAP44CAAAAAAAAAWQFAACgAAAA1MIDG3Wu7T/ga6Up0UG7PwAAAD+OAgAAAAAAAAFlBQAAoAAAAIrzptRIsO0/oMfub0uvuT8AAAA/nQIAAAAAAAABZgUAAKAAAADUwgMbda7tPwCAgfw/irY/AAAAP50CAAAAAAAAAWcFAACgAAAA1MIDG3Wu7T9AdHdatZ6zPwAAAD+9AgAAAAAAAAFoBQAAoAAAANTCAxt1ru0/oOAzWywmsT8AAAA/vQIAAAAAAAABaQUAAKAAAABAJEqOHLLtPwAiGhVF6Kw/AAAAP70CAAAAAAAAAWoFAACgAAAA9lTtR/Cz7T9AYub+N1CpPwAAAD/cAgAAAAAAAAFrBQAAoAAAAIrzptRIsO0/wCrsRSlFpT8AAAA/3AIAAAAAAAABbAUAAKAAAADUwgMbda7tP4BaRXUfk6I/AAAAP9wCAAAAAAAAAW0FAACgAAAAHpJgYaGs7T/A8vGMGjqhPwAAAD/7AgAAAAAAAAFuBQAAoAAAAPz/djQmp+0/wPLxjBo6oT8AAAA/+wIAAAAAAAABbwUAAKAAAADabY0Hq6HtP8ACZUcXVKA/AAAAP/sCAAAAAAAAAXAFAACgAAAAkJ4wwX6j7T/AAmVHF1SgPwAAAD8LAwAAAAAAAAFxBQAAoAAAAEbP03pSpe0/wAJlRxdUoD8AAAA/CwMAAAAAAAABcgUAAKAAAABGz9N6UqXtP8ACZUcXVKA/AAAAPwsDAAAAAAAAAXMFAACgAAAARs/TelKl7T/AAmVHF1SgPwAAAD8LAwAAAAAAAAF0BQAAoAAAAEbP03pSpe0/wAJlRxdUoD8AAAA/CwMAAAAAAAABdQUAAKAAAABGz9N6UqXtP8ACZUcXVKA/AAAAPxoDAAAAAAAAAXYFAACgAAAAEAEU+seA7T8AZnztGkSbPwAAAD9JAwAAAAAAAAF3BQAAoAAAABSsneb9c+0/AHfvpxdemj8AAAA/SQMAAAAAAAABeAUAAKAAAACu9eBfjGPtP4C2u5EKxpY/AAAAP2kDAAAAAAAAAXkFAACgAAAAkg6BH0dR7T8Ap0jXDayXPwAAAD9pAwAAAAAAAAF6BQAAoAAAAAjG2mtaO+0/AOcUwQAUlD8AAAA/aQMAAAAAAAABewUAAKAAAAA4rtdxQSftPwBvqMrgK48/AAAAP3gDAAAAAAAAAXwFAACgAAAAjtNHkdkL7T8Az1opzceJPwAAAD94AwAAAAAAAAF9BQAAoAAAAHiXcT3K7Ow/APFAnsb7hz8AAAA/lwMAAAAAAAABfgUAAKAAAABCybG8P8jsPwDPWinNx4k/AAAAP5cDAAAAAAAAAX8FAACgAAAACPvxO7Wj7D8AKOGq83uQPwAAAD+XAwAAAAAAAAGABQAAoAAAANAsMrsqf+w/gMYuTAfglT8AAAA/twMAAAAAAAABgQUAAKAAAAByIf8g72HsP4CFYmIUeJk/AAAAP7cDAAAAAAAAAYIFAACgAAAAEhbMhrNE7D+AFT1JK8KfPwAAAD+3AwAAAAAAAAGDBQAAoAAAALAKmex3J+w/ADtfACZfpD8AAAA/1gMAAAAAAAABhAUAAKAAAAAowvI4ixHsP0DarKE5w6k/AAAAP9YDAAAAAAAAAYUFAACgAAAADtuS+EX/6z+AEadaSM6tPwAAAD/WAwAAAAAAAAGGBQAAoAAAAMq2v55P9Os/oByXLK1fsT8AAAA/9QMAAAAAAAABhwUAAKAAAABgVXkrqPDrP4AMJHKwRbI/AAAAP/UDAAAAAAAAAYgFAACgAAAAqCTWcdTu6z+AwE3mMvKyPwAAAD/1AwAAAAAAAAGJBQAAoAAAAMq2v55P9Os/gDgUiTRlsz8AAAA/BAQAAAAAAAABigUAAKAAAADKtr+eT/TrP4A4FIk0ZbM/AAAAPwQEAAAAAAAAAYsFAACgAAAAyra/nk/06z+AOBSJNGWzPwAAAD8TBAAAAAAAAAGMBQAAoAAAAMq2v55P9Os/gDgUiTRlsz8AAAA/IwQAAAAAAAABjQUAAKAAAACUftF9D//sP1AGfcpfysw/AAAAPwAAAAAAAAAAAY4FAACgAAAAlH7RfQ//7D9QBn3KX8rMPwAAAD8QAAAAAAAAAAGPBQAAoAAAAJR+0X0P/+w/UAZ9yl/KzD8AAAA/EAAAAAAAAAABkAUAAKAAAACCfTS4bSXtP1CkLjMg58w/AAAAPxAAAAAAAAAAAZEFAACgAAAAMgNOhQs07T9QpC4zIOfMPwAAAD8vAAAAAAAAAAGSBQAAoAAAAJq5Cgx9RO0/UOCRBKEgzT8AAAA/LwAAAAAAAAABkwUAAKAAAAD+b8eS7lTtPzB+Q21hPc0/AAAAPz8AAAAAAAAAAZQFAACgAAAArvXgX4xj7T9Q4JEEoSDNPwAAAD8/AAAAAAAAAAGVBQAAoAAAADY+hxN5ee0/UGjLYZ+tzD8AAAA/TgAAAAAAAAABlgUAAKAAAABUJedTvovtP1COtideV8w/AAAAP04AAAAAAAAAAZcFAACgAAAAkJ4wwX6j7T9QjrYnXlfMPwAAAD9eAAAAAAAAAAGYBQAAoAAAAGK2M7uXt+0/cHg+HJzHyz8AAAA/bgAAAAAAAAABmQUAAKAAAAA2zja1sMvtP1C0oe0cAcw/AAAAP24AAAAAAAAAAZoFAACgAAAAnITzOyLc7T9w2oyz26rLPwAAAD+NAAAAAAAAAAGbBQAAoAAAAGyc9jU78O0/cPAEv506zD8AAAA/jQAAAAAAAAABnAUAAKAAAABAtPkvVATuP3BSU1bdHcw/AAAAP40AAAAAAAAAAZ0FAACgAAAAEsz8KW0Y7j9wUlNW3R3MPwAAAD+sAAAAAAAAAAGeBQAAoAAAAHaCubDeKO4/UI62J15XzD8AAAA/rAAAAAAAAAABnwUAAKAAAAC6powK1TPuP3DKGfnekMw/AAAAP6wAAAAAAAAAAaAFAACgAAAA/MpfZMs+7j9wLGiQHnTMPwAAAD+8AAAAAAAAAAGhBQAAoAAAANaN7EoaRu4/UI62J15XzD8AAAA/vAAAAAAAAAABogUAAKAAAACMvo8E7kfuP3DwBL+dOsw/AAAAP9sAAAAAAAAAAaMFAACgAAAAjL6PBO5H7j9QjrYnXlfMPwAAAD/bAAAAAAAAAAGkBQAAoAAAAIy+jwTuR+4/ULSh7RwBzD8AAAA/2wAAAAAAAAABpQUAAKAAAACMvo8E7kfuP1C0oe0cAcw/AAAAP/4AAAAAAAAAAaYFAACgAAAAjL6PBO5H7j9QtKHtHAHMPwAAAD/+AAAAAAAAAAGnBQAAoAAAAIy+jwTuR+4/ULSh7RwBzD8AAAA//gAAAAAAAAABqAUAAKAAAACMvo8E7kfuP1C0oe0cAcw/AAAAP/4AAAAAAAAAAakFAACgAAAAjL6PBO5H7j9QtKHtHAHMPwAAAD/+AAAAAAAAAAGqBQAAoAAAAIy+jwTuR+4/ULSh7RwBzD8AAAA//gAAAAAAAAABqwUAAKAAAACMvo8E7kfuP1C0oe0cAcw/AAAAP/4AAAAAAAAAAawFAACgAAAAVPDPg2Mj7j9w2oyz26rLPwAAAD89AQAAAAAAAAGtBQAAoAAAABLM/CltGO4/cHg+HJzHyz8AAAA/PQEAAAAAAAABrgUAAKAAAACqFUCj+wfuP3BSU1bdHcw/AAAAP0wBAAAAAAAAAa8FAACgAAAAAjuwwpPs7T9QtKHtHAHMPwAAAD9MAQAAAAAAAAGwBQAAoAAAAAyRw5v/0u0/kAB4eZpUyz8AAAA/bAEAAAAAAAABsQUAAKAAAACshZABxLXtP3A820objss/AAAAP2wBAAAAAAAAAbIFAACgAAAAJD3qTdef7T+QJmM/Wf7KPwAAAD9sAQAAAAAAAAGzBQAAoAAAAMQxt7Obgu0/kExOBRioyj8AAAA/iwEAAAAAAAABtAUAAKAAAAD4xD2muGHtP5CunJxXi8o/AAAAP4sBAAAAAAAAAbUFAACgAAAA4ohnUqlC7T+QrpycV4vKPwAAAD+LAQAAAAAAAAG2BQAAoAAAAMxMkf6ZI+0/kBDrM5duyj8AAAA/qgEAAAAAAAABtwUAAKAAAAAkcgEeMgjtP7ByOcvWUco/AAAAP6oBAAAAAAAAAbgFAACgAAAAeJdxPcrs7D+wNtb5VRjKPwAAAD+qAQAAAAAAAAG5BQAAoAAAABqMPqOOz+w/sHI5y9ZRyj8AAAA/ugEAAAAAAAABugUAAKAAAAC4gAsJU7LsP5BMTgUYqMo/AAAAP7oBAAAAAAAAAbsFAACgAAAAWHXYbheV7D+QYsYQ2jfLPwAAAD/ZAQAAAAAAAAG8BQAAoAAAAGTL60eDe+w/kGLGENo3yz8AAAA/2QEAAAAAAAABvQUAAKAAAACaXnI6oFrsP3A820objss/AAAAP+kBAAAAAAAAAb4FAACgAAAAEhbMhrNE7D9w2oyz26rLPwAAAD/pAQAAAAAAAAG/BQAAoAAAAEL+yIyaMOw/cNqMs9uqyz8AAAA/+AEAAAAAAAABwAUAAKAAAADYRwwGKSDsP3A820objss/AAAAP/gBAAAAAAAAAcEFAACgAAAAdJFPf7cP7D+QAHh5mlTLPwAAAD8YAgAAAAAAAAHCBQAAoAAAAOSdH9+UBuw/kGLGENo3yz8AAAA/GAIAAAAAAAABwwUAAKAAAADECzayGQHsP5AAeHmaVMs/AAAAPxgCAAAAAAAAAcQFAACgAAAAWKrvPnL96z9wniniWnHLPwAAAD8nAgAAAAAAAAHFBQAAoAAAAKB5TIWe++s/cDzbShuOyz8AAAA/JwIAAAAAAAABxgUAAKAAAAA2GAYS9/frP3AW8IRc5Ms/AAAAPycCAAAAAAAAAccFAACgAAAAyra/nk/06z9QtKHtHAHMPwAAAD83AgAAAAAAAAHIBQAAoAAAAMq2v55P9Os/UI62J15XzD8AAAA/NwIAAAAAAAAByQUAAKAAAADKtr+eT/TrP1COtideV8w/AAAAP0YCAAAAAAAAAcoFAACgAAAAyra/nk/06z9QjrYnXlfMPwAAAD9GAgAAAAAAAAHLBQAAoAAAAMq2v55P9Os/UI62J15XzD8AAAA/RgIAAAAAAA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62729|recordLength=262733|start=0|end=262729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sAAAAe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AK8QAAAAAAAAXf////DEFjdGlvblR5cGVWMQEAAAAHdmFsdWVfXwAIAgAAAAAAAAABBQAAAAQAAAAJIgAAAAkjAAAA2zIBAAAAAAAB3P///9////8AAAAAAQYAAAAEAAAACSUAAAAJJgAAABI1AQAAAAAAAdn////f////AAAAAAEHAAAABAAAAAkoAAAACSkAAAASPQEAAAAAAAHW////3////wAAAAABCAAAAAQAAAAJKwAAAAksAAAA1j8BAAAAAAAB0////9////8AAAAAAQkAAAAEAAAACS4AAAAJLwAAAKtDAQAAAAAAAdD////f////AAAAAAEKAAAABAAAAAkxAAAACTIAAAB0VwEAAAAAAAHN////3////wAAAAABCwAAAAQAAAAJNAAAAAk1AAAAWFkBAAAAAAAByv///9////8AAAAAAQwAAAAEAAAACTcAAAAJOAAAAARcAQAAAAAAAcf////f////AAAAAAENAAAABAAAAAk6AAAACTsAAADiXgEAAAAAAAHE////3////wAAAAABDgAAAAQAAAAJPQAAAAk+AAAA42ABAAAAAAABwf///9////8AAAAAAQ8AAAAEAAAACUAAAAAJQQAAAF5rAQAAAAAAAb7////f////AAAAAAEQAAAABAAAAAlDAAAACUQAAACvbQEAAAAAAAG7////3////wAAAAABEQAAAAQAAAAJRgAAAAlHAAAAuZ0BAAAAAAABuP///9////8AAAAAARIAAAAEAAAACUkAAAAJSgAAAKafAQAAAAAAAbX////f////AAAAAAETAAAABAAAAAlMAAAACU0AAAD2ogEAAAAAAAGy////3////wAAAAABFAAAAAQAAAAJTwAAAAlQAAAAjqYBAAAAAAABr////9////8AAAAAARUAAAAEAAAACVIAAAAJUwAAADSoAQAAAAAAAaz////f////AAAAAAEWAAAABAAAAAlVAAAACVYAAAAVqwEAAAAAAAGp////3////wAAAAABFwAAAAQAAAAJWAAAAAlZAAAAuawBAAAAAAABpv///9////8AAAAAARgAAAAEAAAACVsAAAAJXAAAACiwAQAAAAAAAaP////f////AAAAAAEZAAAABAAAAAleAAAACV8AAABR5QEAAAAAAAGg////3////wAAAAABGgAAAAQAAAAJYQAAAAliAAAAaecBAAAAAAABnf///9////8AAAAAARsAAAAEAAAACWQAAAAJZQAAAJTqAQAAAAAAAZr////f////AAAAAAEcAAAABAAAAAlnAAAACWgAAACl7QEAAAAAAAGX////3////wAAAAABHQAAAAQAAAAJagAAAAlrAAAAhO8BAAAAAAABlP///9////8AAAAAAR4AAAAEAAAACW0AAAAJbgAAADz3AQAAAAAAAZH////f////AAAAAAUfAAAAD1BlbkF0dHJpYnV0ZXNWMQoAAAAHX2NvbG9yQQdfY29sb3JSB19jb2xvckcHX2NvbG9yQgpGaXRUb0N1cnZlBkhlaWdodA5JZ25vcmVQcmVzc3VyZQ1Jc0hpZ2hsaWdodGVyBVNoYXBlBVdpZHRoAAAAAAAAAAAEAAICAgIBBgEBDEJydXNoU2hhcGVWMQIAAAAGAgAAAP//AAAAAAAAAAAACEAAAAWQ////DEJydXNoU2hhcGVWMQEAAAAHdmFsdWVfXwAIAgAAAAEAAAAAAAAAAAAIQAUgAAAACklua1RyYWNlVjEDAAAADUxpc3RgMStfaXRlbXMMTGlzdGAxK19zaXplD0xpc3RgMStfdmVyc2lvbgQAABhTaGFyZWQuSW5raW5nLklua1BvaW50W10CAAAACAgCAAAACXEAAAAaAAAAGgAAAAEiAAAAHwAAAP//AAAAAAAAAAAACEAAAAGO////kP///wEAAAAAAAAAAAAIQAEjAAAAIAAAAAlzAAAAHgAAAB4AAAABJQAAAB8AAAD//wAAAAAAAAAAAAhAAAABjP///5D///8BAAAAAAAAAAAACEABJgAAACAAAAAJdQAAAFwAAABcAAAAASgAAAAfAAAA//8AAAAAAAAAAAAIQAAAAYr///+Q////AQAAAAAAAAAAAAhAASkAAAAgAAAACXcAAAAfAAAAHwAAAAErAAAAHwAAAP//AAAAAAAAAAAACEAAAAGI////kP///wEAAAAAAAAAAAAIQAEsAAAAIAAAAAl5AAAAKAAAACgAAAABLgAAAB8AAAD//wAAAAAAAAAAAAhAAAABhv///5D///8BAAAAAAAAAAAACEABLwAAACAAAAAJewAAACIAAAAiAAAAATEAAAAfAAAA//8AAAAAAAAAAAAIQAAAAYT///+Q////AQAAAAAAAAAAAAhAATIAAAAgAAAACX0AAAAOAAAADgAAAAE0AAAAHwAAAP//AAAAAAAAAAAACEAAAAGC////kP///wEAAAAAAAAAAAAIQAE1AAAAIAAAAAl/AAAAMgAAADIAAAABNwAAAB8AAAD//wAAAAAAAAAAAAhAAAABgP///5D///8BAAAAAAAAAAAACEABOAAAACAAAAAJgQAAAC4AAAAuAAAAAToAAAAfAAAA//8AAAAAAAAAAAAIQAAAAX7///+Q////AQAAAAAAAAAAAAhAATsAAAAgAAAACYMAAAAcAAAAHAAAAAE9AAAAHwAAAP//AAAAAAAAAAAACEAAAAF8////kP///wEAAAAAAAAAAAAIQAE+AAAAIAAAAAmFAAAAFAAAABQAAAABQAAAAB8AAAD//wAAAAAAAAAAAAhAAAABev///5D///8BAAAAAAAAAAAACEABQQAAACAAAAAJhwAAABgAAAAYAAAAAUMAAAAfAAAA//8AAAAAAAAAAAAIQAAAAXj///+Q////AQAAAAAAAAAAAAhAAUQAAAAgAAAACYkAAABBAAAAQQAAAAFGAAAAHwAAAP//AAAAAAAAAAAACEAAAAF2////kP///wEAAAAAAAAAAAAIQAFHAAAAIAAAAAmLAAAAEQAAABEAAAABSQAAAB8AAAD//wAAAAAAAAAAAAhAAAABdP///5D///8BAAAAAAAAAAAACEABSgAAACAAAAAJjQAAADYAAAA2AAAAAUwAAAAfAAAA//8AAAAAAAAAAAAIQAAAAXL///+Q////AQAAAAAAAAAAAAhAAU0AAAAgAAAACY8AAAA6AAAAOgAAAAFPAAAAHwAAAP//AAAAAAAAAAAACEAAAAFw////kP///wEAAAAAAAAAAAAIQAFQAAAAIAAAAAmRAAAAGgAAABoAAAABUgAAAB8AAAD//wAAAAAAAAAAAAhAAAABbv///5D///8BAAAAAAAAAAAACEABUwAAACAAAAAJkwAAABgAAAAYAAAAAVUAAAAfAAAA//8AAAAAAAAAAAAIQAAAAWz///+Q////AQAAAAAAAAAAAAhAAVYAAAAgAAAACZUAAAARAAAAEQAAAAFYAAAAHwAAAP//AAAAAAAAAAAACEAAAAFq////kP///wEAAAAAAAAAAAAIQAFZAAAAIAAAAAmXAAAAOgAAADoAAAABWwAAAB8AAAD//wAAAAAAAAAAAAhAAAABaP///5D///8BAAAAAAAAAAAACEABXAAAACAAAAAJmQAAADcAAAA3AAAAAV4AAAAfAAAA//8AAAAAAAAAAAAIQAAAAWb///+Q////AQAAAAAAAAAAAAhAAV8AAAAgAAAACZsAAAAQAAAAEAAAAAFhAAAAHwAAAP//AAAAAAAAAAAACEAAAAFk////kP///wEAAAAAAAAAAAAIQAFiAAAAIAAAAAmdAAAANQAAADUAAAABZAAAAB8AAAD//wAAAAAAAAAAAAhAAAABYv///5D///8BAAAAAAAAAAAACEABZQAAACAAAAAJnwAAADcAAAA3AAAAAWcAAAAfAAAA//8AAAAAAAAAAAAIQAAAAWD///+Q////AQAAAAAAAAAAAAhAAWgAAAAgAAAACaEAAAAcAAAAHAAAAAFqAAAAHwAAAP//AAAAAAAAAAAACEAAAAFe////kP///wEAAAAAAAAAAAAIQAFrAAAAIAAAAAmjAAAAFgAAABYAAAABbQAAAB8AAAD//wAAAAAAAAAAAAhAAAABXP///5D///8BAAAAAAAAAAAACEABbgAAACAAAAAJpQAAACkAAAApAAAAB3EAAAAAAQAAACAAAAAECklua1BvaW50VjECAAAACaYAAAAJpwAAAAmoAAAACakAAAAJqgAAAAmrAAAACawAAAAJrQAAAAmuAAAACa8AAAAJsAAAAAmxAAAACbIAAAAJswAAAAm0AAAACbUAAAAJtgAAAAm3AAAACbgAAAAJuQAAAAm6AAAACbsAAAAJvAAAAAm9AAAACb4AAAAJvwAAAA0GB3MAAAAAAQAAACAAAAAECklua1BvaW50VjECAAAACcAAAAAJwQAAAAnCAAAACcMAAAAJxAAAAAnFAAAACcYAAAAJxwAAAAnIAAAACckAAAAJygAAAAnLAAAACcwAAAAJzQAAAAnOAAAACc8AAAAJ0AAAAAnRAAAACdIAAAAJ0wAAAAnUAAAACdUAAAAJ1gAAAAnXAAAACdgAAAAJ2QAAAAnaAAAACdsAAAAJ3AAAAAndAAAADQIHdQAAAAABAAAAgAAAAAQKSW5rUG9pbnRWMQI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DSQHdwAAAAABAAAAIAAAAAQKSW5rUG9pbnRWMQIAAAAJOgEAAAk7AQAACTwBAAAJPQEAAAk+AQAACT8BAAAJQAEAAAlBAQAACUIBAAAJQwEAAAlEAQAACUUBAAAJRgEAAAlHAQAACUgBAAAJSQEAAAlKAQAACUsBAAAJTAEAAAlNAQAACU4BAAAJTwEAAAlQAQAACVEBAAAJUgEAAAlTAQAACVQBAAAJVQEAAAlWAQAACVcBAAAJWAEAAAoHeQAAAAABAAAAQAAAAAQKSW5rUG9pbnRWMQIAAAAJWQEAAAlaAQAACVsBAAAJXAEAAAldAQAACV4BAAAJXwEAAAlgAQAACWEBAAAJYgEAAAljAQAACWQBAAAJZQEAAAlmAQAACWcBAAAJaAEAAAlpAQAACWoBAAAJawEAAAlsAQAACW0BAAAJbgEAAAlvAQAACXABAAAJcQEAAAlyAQAACXMBAAAJdAEAAAl1AQAACXYBAAAJdwEAAAl4AQAACXkBAAAJegEAAAl7AQAACXwBAAAJfQEAAAl+AQAACX8BAAAJgAEAAA0YB3sAAAAAAQAAAEAAAAAECklua1BvaW50VjECAAAACYEBAAAJggEAAAmDAQAACYQBAAAJhQEAAAmGAQAACYcBAAAJiAEAAAmJAQAACYoBAAAJiwEAAAmMAQAACY0BAAAJjgEAAAmPAQAACZABAAAJkQEAAAmSAQAACZMBAAAJlAEAAAmVAQAACZYBAAAJlwEAAAmYAQAACZkBAAAJmgEAAAmbAQAACZwBAAAJnQEAAAmeAQAACZ8BAAAJoAEAAAmhAQAACaIBAAANHgd9AAAAAAEAAAAQAAAABApJbmtQb2ludFYxAgAAAAmjAQAACaQBAAAJpQEAAAmmAQAACacBAAAJqAEAAAmpAQAACaoBAAAJqwEAAAmsAQAACa0BAAAJrgEAAAmvAQAACbABAAANAgd/AAAAAAEAAABAAAAABApJbmtQb2ludFYxAgA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NDgeBAAAAAAEAAABAAAAABApJbmtQb2ludFYxAgA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DRIHgwAAAAABAAAAIAAAAAQKSW5rUG9pbnRWMQIAAAAJEQIAAAkSAgAACRMCAAAJFAIAAAkVAgAACRYCAAAJFwIAAAkYAgAACRkCAAAJGgIAAAkbAgAACRwCAAAJHQIAAAkeAgAACR8CAAAJIAIAAAkhAgAACSICAAAJIwIAAAkkAgAACSUCAAAJJgIAAAknAgAACSgCAAAJKQIAAAkqAgAACSsCAAAJLAIAAA0EB4UAAAAAAQAAACAAAAAECklua1BvaW50VjECAAAACS0CAAAJLgIAAAkvAgAACTACAAAJMQIAAAkyAgAACTMCAAAJNAIAAAk1AgAACTYCAAAJNwIAAAk4AgAACTkCAAAJOgIAAAk7AgAACTwCAAAJPQIAAAk+AgAACT8CAAAJQAIAAA0MB4cAAAAAAQAAACAAAAAECklua1BvaW50VjECAAAACUECAAAJQgIAAAlDAgAACUQCAAAJRQIAAAlGAgAACUcCAAAJSAIAAAlJAgAACUoCAAAJSwIAAAlMAgAACU0CAAAJTgIAAAlPAgAACVACAAAJUQIAAAlSAgAACVMCAAAJVAIAAAlVAgAACVYCAAAJVwIAAAlYAgAADQgHiQAAAAABAAAAgAAAAAQKSW5rUG9pbnRWMQIAAAAJWQIAAAlaAgAACVsCAAAJXAIAAAldAgAACV4CAAAJXwIAAAlgAgAACWEC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DT8HiwAAAAABAAAAIAAAAAQKSW5rUG9pbnRWMQIAAAAJmgIAAAmbAgAACZwCAAAJnQIAAAmeAgAACZ8CAAAJoAIAAAmhAgAACaICAAAJowIAAAmkAgAACaUCAAAJpgIAAAmnAgAACagCAAAJqQIAAAmqAgAADQ8HjQAAAAABAAAAQAAAAAQKSW5rUG9pbnRWMQIA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NCgePAAAAAAEAAABAAAAABApJbmtQb2ludFYxAgA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DQYHkQAAAAABAAAAIAAAAAQKSW5rUG9pbnRWMQIAAAAJGwMAAAkcAwAACR0DAAAJHgMAAAkfAwAACSADAAAJIQMAAAkiAwAACSMDAAAJJAMAAAklAwAACSYDAAAJJwMAAAkoAwAACSkDAAAJKgMAAAkrAwAACSwDAAAJLQMAAAkuAwAACS8DAAAJMAMAAAkxAwAACTIDAAAJMwMAAAk0AwAADQYHkwAAAAABAAAAIAAAAAQKSW5rUG9pbnRWMQIAAAAJNQMAAAk2AwAACTcDAAAJOAMAAAk5AwAACToDAAAJOwMAAAk8AwAACT0DAAAJPgMAAAk/AwAACUADAAAJQQMAAAlCAwAACUMDAAAJRAMAAAlFAwAACUYDAAAJRwMAAAlIAwAACUkDAAAJSgMAAAlLAwAACUwDAAANCAeVAAAAAAEAAAAgAAAABApJbmtQb2ludFYxAgAAAAlNAwAACU4DAAAJTwMAAAlQAwAACVEDAAAJUgMAAAlTAwAACVQDAAAJVQMAAAlWAwAACVcDAAAJWAMAAAlZAwAACVoDAAAJWwMAAAlcAwAACV0DAAANDweXAAAAAAEAAABAAAAABApJbmtQb2ludFYxAgA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DQYHmQAAAAABAAAAQAAAAAQKSW5rUG9pbnRWMQIA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0JB5sAAAAAAQAAABAAAAAECklua1BvaW50VjECAAAACc8DAAAJ0AMAAAnRAwAACdIDAAAJ0wMAAAnUAwAACdUDAAAJ1gMAAAnXAwAACdgDAAAJ2QMAAAnaAwAACdsDAAAJ3AMAAAndAwAACd4DAAAHnQAAAAABAAAAQAAAAAQKSW5rUG9pbnRWMQIA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DQsHnwAAAAABAAAAQAAAAAQKSW5rUG9pbnRWMQIA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0JB6EAAAAAAQAAACAAAAAECklua1BvaW50VjECAAAACUsEAAAJTAQAAAlNBAAACU4EAAAJTwQAAAlQBAAACVEEAAAJUgQAAAlTBAAACVQEAAAJVQQAAAlWBAAACVcEAAAJWAQAAAlZBAAACVoEAAAJWwQAAAlcBAAACV0EAAAJXgQAAAlfBAAACWAEAAAJYQQAAAliBAAACWMEAAAJZAQAAAllBAAACWYEAAANBAejAAAAAAEAAAAgAAAABApJbmtQb2ludFYxAgAAAAlnBAAACWgEAAAJaQQAAAlqBAAACWsEAAAJbAQAAAltBAAACW4EAAAJbwQAAAlwBAAACXEEAAAJcgQAAAlzBAAACXQEAAAJdQQAAAl2BAAACXcEAAAJeAQAAAl5BAAACXoEAAAJewQAAAl8BAAADQoHpQAAAAABAAAAQAAAAAQKSW5rUG9pbnRWMQIAAAAJfQQAAAl+BAAACX8EAAAJgAQAAAmBBAAACYIEAAAJgwQAAAmEBAAACYUEAAAJhgQAAAmHBAAACYgEAAAJiQQAAAmKBAAACYsEAAAJjAQAAAmNBAAACY4EAAAJjwQAAAmQBAAACZEEAAAJkgQAAAmTBAAACZQEAAAJlQQAAAmWBAAACZcEAAAJmAQAAAmZBAAACZoEAAAJmwQAAAmcBAAACZ0EAAAJngQAAAmfBAAACaAEAAAJoQQAAAmiBAAACaMEAAAJpAQAAAmlBAAADRcFpgAAAApJbmtQb2ludFYxBAAAAAFYAVkOUHJlc3N1cmVGYWN0b3IJVGltZVN0YW1wAAAAAAYGCxACAAAAAC3BwXrfYj8AZFUvboGTPwAAAD8AAAAAAAAAAAGnAAAApgAAAAAtwcF632I/AGRVL26Bkz8AAAA/EAAAAAAAAAABqAAAAKYAAAAALcHBet9iPwBkVS9ugZM/AAAAPxAAAAAAAAAAAakAAACmAAAAwD96XKDzfj8AS6/KbnKYPwAAAD8vAAAAAAAAAAGqAAAApgAAAKDvab2KgoM/AJciqRkYmj8AAAA/LwAAAAAAAAABqwAAAKYAAAAg4VjnhRiHPwCXIqkZGJo/AAAAPy8AAAAAAAAAAawAAACmAAAA4LCFdkAhiz+Ai7EAOCqhPwAAAD8/AAAAAAAAAAGtAAAApgAAAIAeF+i8B5A/ABhFCw7upj8AAAA/PwAAAAAAAAABrgAAAKYAAADAQin6mPGSP4BLEoW5hK0/AAAAP1MAAAAAAAAAAa8AAACmAAAAUDQYJJSHlj8APr/SOf2vPwAAAD9TAAAAAAAAAAGwAAAApgAAAPAUpgDvVpo/wBg2EN06sT8AAAA/YgAAAAAAAAABsQAAAKYAAAAgShlgawedP8Dr0sdHpLE/AAAAP2IAAAAAAAAAAbIAAACmAAAAsOTSj6lfnj8AshzNMoa0PwAAAD9iAAAAAAAAAAGzAAAApgAAANgdBEWzTqA/gHhm0h1otz8AAAA/ggAAAAAAAAABtAAAAKYAAABYyR7CkW2hP0CLI7az77s/AAAAP4IAAAAAAAAAAbUAAACmAAAAKA5Ls2A2oj9AqzNMyf69PwAAAD+CAAAAAAAAAAG2AAAApgAAAMCoBOOejqM/QH7QAzRovj8AAAA/oQAAAAAAAAABtwAAAKYAAAA4VB9gfa2kP0B+0AM0aL4/AAAAP6EAAAAAAAAAAbgAAACmAAAAsP853VvMpT9AqzNMyf69PwAAAD+hAAAAAAAAAAG5AAAApgAAAADNFvV6eKY/wAT63PMrvT8AAAA/sQAAAAAAAAABugAAAKYAAACoMwWBis6mP0B+0AM0aL4/AAAAP7EAAAAAAAAAAbsAAACmAAAASJrzDJokpz+AUW27ntG+PwAAAD/QAAAAAAAAAAG8AAAApgAAAEia8wyaJKc/wAT63PMrvT8AAAA/0AAAAAAAAAABvQAAAKYAAABImvMMmiSnP8AE+tzzK70/AAAAP9AAAAAAAAAAAb4AAACmAAAASJrzDJokpz/ABPrc8yu9PwAAAD/fAAAAAAAAAAG/AAAApgAAAEia8wyaJKc/wAT63PMrvT8AAAA/3wAAAAAAAAABwAAAAKYAAACg1cC8kljNP1imOW/V0uA/AAAAPwAAAAAAAAAAAcEAAACmAAAAoNXAvJJYzT9Ypjlv1dLgPwAAAD8PAAAAAAAAAAHCAAAApgAAAKDVwLySWM0/WKY5b9XS4D8AAAA/DwAAAAAAAAABwwAAAKYAAACg1cC8kljNP1imOW/V0uA/AAAAPx8AAAAAAAAAAcQAAACmAAAAoNXAvJJYzT9Ypjlv1dLgPwAAAD8fAAAAAAAAAAHFAAAApgAAAKDVwLySWM0/WKY5b9XS4D8AAAA/PgAAAAAAAAABxgAAAKYAAACg1cC8kljNP8BU90NwKeI/AAAAPz4AAAAAAAAAAccAAACmAAAAZpFoqepmzT+AjaCkrYXiPwAAAD8+AAAAAAAAAAHIAAAApgAAAGaRaKnqZs0/GPsws0X84j8AAAA/TgAAAAAAAAAByQAAAKYAAADU5gt5xorNP9A7XnlI3OM/AAAAP04AAAAAAAAAAcoAAACmAAAAKhoDP861zT+gfIs/S7zkPwAAAD9tAAAAAAAAAAHLAAAApgAAAAz4VjX6vM0/wFtuD17r5T8AAAA/bQAAAAAAAAABzAAAAKYAAADUs/4hUsvNP7hrdtro8uY/AAAAP30AAAAAAAAAAc0AAACmAAAAmG+mDqrZzT8AFnL8oAfoPwAAAD99AAAAAAAAAAHOAAAApgAAAJhvpg6q2c0/cLyra3ba6D8AAAA/jAAAAAAAAAABzwAAAKYAAAC2kVIYftLNP2DMszYB4uk/AAAAP4wAAAAAAAAAAdAAAACmAAAAtpFSGH7SzT+4cu2l1rTqPwAAAD+sAAAAAAAAAAHRAAAApgAAAPDVqismxM0/4ElMECRg6z8AAAA/rAAAAAAAAAAB0gAAAKYAAADUs/4hUsvNP6CC9XBhvOs/AAAAP6wAAAAAAAAAAdMAAACmAAAA1LP+IVLLzT/YUdB16ePrPwAAAD+7AAAAAAAAAAHUAAAApgAAAPDVqismxM0/cLue0Z4Y7D8AAAA/uwAAAAAAAAAB1QAAAKYAAAAqGgM/zrXNP3C7ntGeGOw/AAAAP9sAAAAAAAAAAdYAAACmAAAARjyvSKKuzT9wu57RnhjsPwAAAD/bAAAAAAAAAAHXAAAApgAAACoaAz/Otc0/cLue0Z4Y7D8AAAA/6gAAAAAAAAAB2AAAAKYAAAAqGgM/zrXNP3C7ntGeGOw/AAAAP+oAAAAAAAAAAdkAAACmAAAAKhoDP861zT9wu57RnhjsPwAAAD/qAAAAAAAAAAHaAAAApgAAACoaAz/Otc0/cLue0Z4Y7D8AAAA/6gAAAAAAAAAB2wAAAKYAAAAqGgM/zrXNP3C7ntGeGOw/AAAAP+oAAAAAAAAAAdwAAACmAAAAKhoDP861zT9wu57RnhjsPwAAAD/qAAAAAAAAAAHdAAAApgAAACoaAz/Otc0/cLue0Z4Y7D8AAAA/+gAAAAAAAAAB3gAAAKYAAAA8SkZ/Vs3QP8BMc96qpeE/AAAAPwAAAAAAAAAAAd8AAACmAAAAPEpGf1bN0D/ATHPeqqXhPwAAAD8QAAAAAAAAAAHgAAAApgAAADxKRn9WzdA/wExz3qql4T8AAAA/EAAAAAAAAAAB4QAAAKYAAAA8SkZ/Vs3QP8BMc96qpeE/AAAAPy8AAAAAAAAAAeIAAACmAAAAPEpGf1bN0D/ATHPeqqXhPwAAAD8vAAAAAAAAAAHjAAAApgAAADxKRn9WzdA/wExz3qql4T8AAAA/LwAAAAAAAAAB5AAAAKYAAAAybH3RYJDQP4CJ3vHKQ+I/AAAAP04AAAAAAAAAAeUAAACmAAAAarDV5AiC0D+Aid7xykPiPwAAAD9OAAAAAAAAAAHmAAAApgAAANInsAbvaNA/wFT3Q3Ap4j8AAAA/TgAAAAAAAAAB5wAAAKYAAADuSVwQw2HQP1i6A+1CHOI/AAAAP14AAAAAAAAAAegAAACmAAAA/FoyFS1e0D+4WLn2UmviPwAAAD9eAAAAAAAAAAHpAAAApgAAAGLSDDcTRdA/qGT/Dvsw4z8AAAA/fQAAAAAAAAAB6gAAAKYAAACqJztPJTPQP6Bsg3TAtOM/AAAAP30AAAAAAAAAAesAAACmAAAA8nxpZzch0D/4Er3jlYfkPwAAAD99AAAAAAAAAAHsAAAApgAAAA6fFXELGtA/CBtBSVsL5T8AAAA/jQAAAAAAAAAB7QAAAKYAAAAAjj9soR3QP2DBergw3uU/AAAAP40AAAAAAAAAAe4AAACmAAAAmhZlSrs20D9I0YKDu+XmPwAAAD+sAAAAAAAAAAHvAAAApgAAAH70uEDnPdA/2EaX9xjg5z8AAAA/rAAAAAAAAAAB8AAAAKYAAADgOIYLWWXQP9BaYXWGKek/AAAAP6wAAAAAAAAAAfEAAACmAAAAiNKB7tx60D8oAZvkW/zpPwAAAD/LAAAAAAAAAAHyAAAApgAAACJbp8z2k9A/uHLtpda06j8AAAA/ywAAAAAAAAAB8wAAAKYAAADqFk+5TqLQP0jgfbRuK+s/AAAAP8sAAAAAAAAAAfQAAACmAAAA2gV5tOSl0D9A5D9nUW3rPwAAAD/qAAAAAAAAAAH1AAAApgAAAL7jzKoQrdA/EBknFayH6z8AAAA/6gAAAAAAAAAB9gAAAKYAAACiwSChPLTQP3izGmzZlOs/AAAAP+oAAAAAAAAAAfcAAACmAAAAaH3IjZTC0D8QHenHjsnrPwAAAD/6AAAAAAAAAAH4AAAApgAAAFps8ogqxtA/2FHQdenj6z8AAAA/CgEAAAAAAAAB+QAAAKYAAAA8SkZ/Vs3QPzjsw8wW8es/AAAAPwoBAAAAAAAAAfoAAACmAAAAHiiadYLU0D/YUdB16ePrPwAAAD8KAQAAAAAAAAH7AAAApgAAABIXxHAY2NA/cLfcHrzW6z8AAAA/GQEAAAAAAAAB/AAAAKYAAAAEBu5rrtvQP3C33B681us/AAAAPxkBAAAAAAAAAf0AAACmAAAA2NJrXXDm0D847MPMFvHrPwAAAD8ZAQAAAAAAAAH+AAAApgAAALqwv1Oc7dA/cLfcHrzW6z8AAAA/GQEAAAAAAAAB/wAAAKYAAACOfT1FXvjQP3C33B681us/AAAAPzgBAAAAAAAAAQABAACmAAAAgmxnQPT70D+ggvVwYbzrPwAAAD84AQAAAAAAAAEBAQAApgAAAFQ55TG2BtE/QOgBGjSv6z8AAAA/WAEAAAAAAAABAgEAAKYAAAAqBmMjeBHRP0DoARo0r+s/AAAAP1gBAAAAAAAAAQMBAACmAAAA8MEKENAf0T94sxps2ZTrPwAAAD93AQAAAAAAAAEEAQAApgAAAMSOiAGSKtE/qH4zvn566z8AAAA/dwEAAAAAAAABBQEAAKYAAACobNz3vTHRP3ivWLn2Uus/AAAAP3cBAAAAAAAAAQYBAACmAAAAjEow7uk40T94r1i59lLrPwAAAD+HAQAAAAAAAAEHAQAApgAAABjCf8eZVdE/4EWKXUEe6z8AAAA/pgEAAAAAAAABCAEAAKYAAADObFGvh2fRP7hy7aXWtOo/AAAAP6YBAAAAAAAAAQkBAACmAAAAlCj5m9910T/Abivz83LqPwAAAD+mAQAAAAAAAAEKAQAApgAAAHgGTZILfdE/wGppQBEx6j8AAAA/xQEAAAAAAAABCwEAAKYAAABq9XaNoYDRP2DMszYB4uk/AAAAP8UBAAAAAAAAAQwBAACmAAAAPsL0fmOL0T/IXiMoaWvpPwAAAD/FAQAAAAAAAAENAQAApgAAACKgSHWPktE/cLyra3ba6D8AAAA/6AEAAAAAAAABDgEAAKYAAAAUj3JwJZbRP2i0JwaxVug/AAAAP+gBAAAAAAAAAQ8BAACmAAAAMLEeevmO0T8QErBJvsXnPwAAAD/oAQAAAAAAAAEQAQAApgAAAEzTyoPNh9E/eKQfOyZP5z8AAAA/+AEAAAAAAAABEQEAAKYAAABM08qDzYfRP+A2jyyO2OY/AAAAP/gBAAAAAAAAARIBAACmAAAAhhcjl3V50T/oLgvHyFTmPwAAAD8XAgAAAAAAAAETAQAApgAAAGr1do2hgNE/wFtuD17r5T8AAAA/FwIAAAAAAAABFAEAAKYAAABM08qDzYfRP8hT6qmYZ+U/AAAAPycCAAAAAAAAARUBAACmAAAAPsL0fmOL0T+YgE3yLf7kPwAAAD8nAgAAAAAAAAEWAQAApgAAAD7C9H5ji9E/+BK945WH5D8AAAA/NgIAAAAAAAABFwEAAKYAAAAwsR56+Y7RP5h0B9qFOOQ/AAAAPzYCAAAAAAAAARgBAACmAAAATNPKg82H0T841lHQdenjPwAAAD9WAgAAAAAAAAEZAQAApgAAACKgSHWPktE/ONZR0HXp4z8AAAA/VgIAAAAAAAABGgEAAKYAAAAwsR56+Y7RPzjWUdB16eM/AAAAP1YCAAAAAAAAARsBAACmAAAAMLEeevmO0T840o8dk6fjPwAAAD9lAgAAAAAAAAEcAQAApgAAADCxHnr5jtE/cJ2obziN4z8AAAA/ZQIAAAAAAAABHQEAAKYAAABM08qDzYfRPxD/8mUoPuM/AAAAP3UCAAAAAAAAAR4BAACmAAAAPsL0fmOL0T+oZP8O+zDjPwAAAD91AgAAAAAAAAEfAQAApgAAAHgGTZILfdE/GPsws0X84j8AAAA/hQIAAAAAAAABIAEAAKYAAABq9XaNoYDRP7BgPVwY7+I/AAAAP4UCAAAAAAAAASEBAACmAAAAhhcjl3V50T9IxkkF6+HiPwAAAD+kAgAAAAAAAAEiAQAApgAAAGr1do2hgNE/SMKHUgig4j8AAAA/swIAAAAAAAABIwEAAKYAAACUKPmb33XRP4CNoKStheI/AAAAP7MCAAAAAAAAASQBAACmAAAAlCj5m9910T8g7+qanTbiPwAAAD/DAgAAAAAAAAElAQAApgAAAMBbe6oda9E/6B8QlhUP4j8AAAA/wwIAAAAAAAABJgEAAKYAAADObFGvh2fRP4iFHD/oAeI/AAAAP8MCAAAAAAAAAScBAACmAAAACrGpwi9Z0T+IgVqMBcDhPwAAAD/iAgAAAAAAAAEoAQAApgAAAAqxqcIvWdE/KOOkgvVw4T8AAAA/4gIAAAAAAAABKQEAAKYAAAA05CvRbU7RP5B51iZAPOE/AAAAP+ICAAAAAAAAASoBAACmAAAAmlsG81M10T9grr3UmlbhPwAAAD8CAwAAAAAAAAErAQAApgAAANKfXgb8JtE/kHnWJkA84T8AAAA/AgMAAAAAAAABLAEAAKYAAAD+0uAUOhzRP2iq+yG4FOE/AAAAPyEDAAAAAAAAAS0BAACmAAAAKgZjI3gR0T8w3+LPEi/hPwAAAD8hAwAAAAAAAAEuAQAApgAAAGJKuzYgA9E/kHnWJkA84T8AAAA/IQMAAAAAAAABLwEAAKYAAACCbGdA9PvQPzDbIB0w7eA/AAAAPzADAAAAAAAAATABAACmAAAAgmxnQPT70D8AEAjLigfhPwAAAD8wAwAAAAAAAAExAQAApgAAAJyOE0rI9NA/aKr7IbgU4T8AAAA/MAMAAAAAAAABMgEAAKYAAACsn+lOMvHQPzDbIB0w7eA/AAAAP1ADAAAAAAAAATMBAACmAAAA2NJrXXDm0D/IRO945SHhPwAAAD9QAwAAAAAAAAE0AQAApgAAAObjQWLa4tA/kHnWJkA84T8AAAA/UAMAAAAAAAABNQEAAKYAAAAEBu5rrtvQPwAUyn1tSeE/AAAAP1ADAAAAAAAAATYBAACmAAAAPEpGf1bN0D/ISLEryGPhPwAAAD9fAwAAAAAAAAE3AQAApgAAADxKRn9WzdA/yEixK8hj4T8AAAA/XwMAAAAAAAABOAEAAKYAAAA8SkZ/Vs3QP8hIsSvIY+E/AAAAP38DAAAAAAAAATkBAACmAAAAPEpGf1bN0D/ISLEryGPhPwAAAD9/AwAAAAAAAAE6AQAApgAAAMAYy1LDJ9M/EP/yZSg+4z8AAAA/AAAAAAAAAAABOwEAAKYAAADAGMtSwyfTPxD/8mUoPuM/AAAAPw8AAAAAAAAAATwBAACmAAAAwBjLUsMn0z8Q//JlKD7jPwAAAD8PAAAAAAAAAAE9AQAApgAAAMAYy1LDJ9M/EP/yZSg+4z8AAAA/HwAAAAAAAAABPgEAAKYAAACG1HI/GzbTP9BLZkTT4+Q/AAAAPx8AAAAAAAAAAT8BAACmAAAATJAaLHNE0z+QiNFX84HlPwAAAD8+AAAAAAAAAAFAAQAApgAAABRMwhjLUtM/wF8wwkAt5j8AAAA/PgAAAAAAAAABQQEAAKYAAADM9pMAuWTTP+A2jyyO2OY/AAAAPz4AAAAAAAAAAUIBAACmAAAAdJCP4zx60z9wrKOg69LnPwAAAD9OAAAAAAAAAAFDAQAApgAAANTUXK6uodM/CCK4FEnN6D8AAAA/XgAAAAAAAAABRAEAAKYAAAAoCFR0tszTP5CTCtbDhek/AAAAP14AAAAAAAAAAUUBAACmAAAAiEwhPyj00z9g0HXp4yPqPwAAAD9tAAAAAAAAAAFGAQAApgAAAAazmhNuFNQ/UNj5Tqmn6j8AAAA/bQAAAAAAAAABRwEAAKYAAACUKursHTHUP6h6cQucOOs/AAAAP4wAAAAAAAAAAUgBAACmAAAA5F3hsiVc1D+ggvVwYbzrPwAAAD+MAAAAAAAAAAFJAQAApgAAAEairn2Xg9Q/OOzDzBbx6z8AAAA/nAAAAAAAAAABSgEAAKYAAADiKtRbsZzUP9hVkijMJew/AAAAP5wAAAAAAAAAAUsBAACmAAAAUoB3K43A1D8AJW0tVE3sPwAAAD+sAAAAAAAAAAFMAQAApgAAAMDVGvto5NQ/QPRHMtx07D8AAAA/rAAAAAAAAAABTQEAAKYAAABOTWrUGAHVP6CS/Tvsw+w/AAAAP8sAAAAAAAAAAU4BAACmAAAAIhroxdoL1T/QZZrzVi3tPwAAAD/LAAAAAAAAAAFPAQAApgAAANrEua3IHdU/yG0eWRyx7T8AAAA/ywAAAAAAAAABUAEAAKYAAACegGGaICzVP5Cmx7lZDe4/AAAAP+oAAAAAAAAAAVEBAACmAAAAkG+LlbYv1T8gFFjI8YPuPwAAAD/qAAAAAAAAAAFSAQAApgAAAEgaXX2kQdU/gLIN0gHT7j8AAAA/6gAAAAAAAAABUwEAAKYAAAA6CYd4OkXVP+hQw9sRIu8/AAAAP/oAAAAAAAAAAVQBAACmAAAA8rNYYChX1T+AupE3x1bvPwAAAD/6AAAAAAAAAAFVAQAApgAAAPKzWGAoV9U/4FSFjvRj7z8AAAA/GQEAAAAAAAABVgEAAKYAAADys1hgKFfVP+BUhY70Y+8/AAAAPxkBAAAAAAAAAVcBAACmAAAA8rNYYChX1T/gVIWO9GPvPwAAAD8ZAQAAAAAAAAFYAQAApgAAAPKzWGAoV9U/4FSFjvRj7z8AAAA/KQEAAAAAAAABWQEAAKYAAADo1Y+yMhrVP7BgPVwY7+I/AAAAPwAAAAAAAAAAAVoBAACmAAAA6NWPsjIa1T+wYD1cGO/iPwAAAD8QAAAAAAAAAAFbAQAApgAAAOjVj7IyGtU/sGA9XBjv4j8AAAA/EAAAAAAAAAABXAEAAKYAAADo1Y+yMhrVP7BgPVwY7+I/AAAAPy8AAAAAAAAAAV0BAACmAAAA6NWPsjIa1T+wYD1cGO/iPwAAAD8vAAAAAAAAAAFeAQAApgAAAOjVj7IyGtU/sGA9XBjv4j8AAAA/PgAAAAAAAAABXwEAAKYAAADo1Y+yMhrVP7BgPVwY7+I/AAAAPz4AAAAAAAAAAWABAACmAAAA6NWPsjIa1T+wYD1cGO/iPwAAAD8+AAAAAAAAAAFhAQAApgAAAOjVj7IyGtU/sGA9XBjv4j8AAAA/PgAAAAAAAAABYgEAAKYAAADo1Y+yMhrVP7BgPVwY7+I/AAAAP04AAAAAAAAAAWMBAACmAAAA6NWPsjIa1T+wYD1cGO/iPwAAAD9OAAAAAAAAAAFkAQAApgAAAAgrSRN70tQ/+BK945WH5D8AAAA/bQAAAAAAAAABZQEAAKYAAAB+s/k5y7XUPwAfA/w9TeU/AAAAP40AAAAAAAAAAWYBAACmAAAAxggoUt2j1D9gwXq4MN7lPwAAAD+NAAAAAAAAAAFnAQAApgAAABxvLG9ZjtQ/uGPydCNv5j8AAAA/jQAAAAAAAAABaAEAAKYAAABkxFqHa3zUP+A6Ud9wGuc/AAAAP5wAAAAAAAAAAWkBAACmAAAA1kwLrrtf1D844YpORu3nPwAAAD+sAAAAAAAAAAFqAQAApgAAACCiOcbNTdQ/2FLdD8Gl6D8AAAA/rAAAAAAAAAABawEAAKYAAAB2CD7jSTjUP2jAbR5ZHOk/AAAAP7sAAAAAAAAAAWwBAACmAAAA6pDuCZob1D/IXiMoaWvpPwAAAD+7AAAAAAAAAAFtAQAApgAAAGwqdTVU+9M/kJfMiKbH6T8AAAA/2wAAAAAAAAABbgEAAKYAAADuw/tgDtvTPygFXZc+Puo/AAAAP9sAAAAAAAAAAW8BAACmAAAANhkqeSDJ0z8gCR9KIYDqPwAAAD/bAAAAAAAAAAFwAQAApgAAAJyQBJsGsNM/IA3h/APC6j8AAAA/+gAAAAAAAAABcQEAAKYAAADGw4apRKXTP+hByKpe3Oo/AAAAP/oAAAAAAAAAAXIBAACmAAAAHCqLxsCP0z/gRYpdQR7rPwAAAD/6AAAAAAAAAAFzAQAApgAAAEhdDdX+hNM/QOQ/Z1Ft6z8AAAA/CgEAAAAAAAABdAEAAKYAAABmf7ne0n3TP+BJTBAkYOs/AAAAPwoBAAAAAAAAAXUBAACmAAAAVm7j2WiB0z/gSUwQJGDrPwAAAD8pAQAAAAAAAAF2AQAApgAAAJKyO+0Qc9M/qH4zvn566z8AAAA/KQEAAAAAAAABdwEAAKYAAADoGEAKjV3TP3izGmzZlOs/AAAAPykBAAAAAAAAAXgBAACmAAAABDvsE2FW0z+ggvVwYbzrPwAAAD9IAQAAAAAAAAF5AQAApgAAAAQ77BNhVtM/oIL1cGG86z8AAAA/SAEAAAAAAAABegEAAKYAAAAwbm4in0vTP0DoARo0r+s/AAAAP0gBAAAAAAAAAXsBAACmAAAAPn9EJwlI0z9wt9wevNbrPwAAAD9YAQAAAAAAAAF8AQAApgAAAEyQGixzRNM/cLfcHrzW6z8AAAA/WAEAAAAAAAABfQEAAKYAAAB4w5w6sTnTPwAhq3pxC+w/AAAAP2cBAAAAAAAAAX4BAACmAAAAeMOcOrE50z8AIat6cQvsPwAAAD9nAQAAAAAAAAF/AQAApgAAAHjDnDqxOdM/ACGrenEL7D8AAAA/ZwEAAAAAAAABgAEAAKYAAAB4w5w6sTnTPwAhq3pxC+w/AAAAP3cBAAAAAAAAAYEBAACmAAAA1k78/vka1z9Ypjlv1dLgPwAAAD8AAAAAAAAAAAGCAQAApgAAANZO/P75Gtc/WKY5b9XS4D8AAAA/EAAAAAAAAAABgwEAAKYAAADWTvz++RrXP1imOW/V0uA/AAAAPxAAAAAAAAAAAYQBAACmAAAA1k78/vka1z9Ypjlv1dLgPwAAAD8vAAAAAAAAAAGFAQAApgAAANZO/P75Gtc/WKY5b9XS4D8AAAA/LwAAAAAAAAABhgEAAKYAAADWTvz++RrXP1imOW/V0uA/AAAAPy8AAAAAAAAAAYcBAACmAAAAnAqk61Ep1z8g86xNgHjiPwAAAD8/AAAAAAAAAAGIAQAApgAAAJwKpOtRKdc/SMZJBevh4j8AAAA/PwAAAAAAAAABiQEAAKYAAACO+c3m5yzXP+AvGGGgFuM/AAAAP14AAAAAAAAAAYoBAACmAAAAjvnN5ucs1z840o8dk6fjPwAAAD9eAAAAAAAAAAGLAQAApgAAAGLGS9ipN9c/MOKX6B2v5D8AAAA/XgAAAAAAAAABjAEAAKYAAABw1yHdEzTXP/Amh2ED0eU/AAAAP30AAAAAAAAAAY0BAACmAAAAgOj34X0w1z8YAqh+M77mPwAAAD+NAAAAAAAAAAGOAQAApgAAALgsUPUlItc/2EaX9xjg5z8AAAA/jQAAAAAAAAABjwEAAKYAAAC4LFD1JSLXP2jAbR5ZHOk/AAAAP40AAAAAAAAAAZABAACmAAAAgOj34X0w1z+Im447iQnqPwAAAD+dAAAAAAAAAAGRAQAApgAAAIDo9+F9MNc/IA3h/APC6j8AAAA/nQAAAAAAAAABkgEAAKYAAABw1yHdEzTXP4CrlgYUEes/AAAAP6wAAAAAAAAAAZMBAACmAAAAcNch3RM01z8YFWViyUXrPwAAAD+sAAAAAAAAAAGUAQAApgAAAHDXId0TNNc/4ElMECRg6z8AAAA/ywAAAAAAAAABlQEAAKYAAABGpJ/O1T7XPxAZJxWsh+s/AAAAP8sAAAAAAAAAAZYBAACmAAAAUrV10z871z94sxps2ZTrPwAAAD/LAAAAAAAAAAGXAQAApgAAAEakn87VPtc/QOgBGjSv6z8AAAA/2wAAAAAAAAABmAEAAKYAAABGpJ/O1T7XP6CC9XBhvOs/AAAAP9sAAAAAAAAAAZkBAACmAAAAJoLzxAFG1z+ggvVwYbzrPwAAAD/rAAAAAAAAAAGaAQAApgAAAEakn87VPtc/EB3px47J6z8AAAA/6wAAAAAAAAABmwEAAKYAAABGpJ/O1T7XPxAd6ceOyes/AAAAP+sAAAAAAAAAAZwBAACmAAAARqSfztU+1z8QHenHjsnrPwAAAD/6AAAAAAAAAAGdAQAApgAAAEakn87VPtc/EB3px47J6z8AAAA/+gAAAAAAAAABngEAAKYAAABGpJ/O1T7XPxAd6ceOyes/AAAAP/oAAAAAAAAAAZ8BAACmAAAARqSfztU+1z8QHenHjsnrPwAAAD8KAQAAAAAAAAGgAQAApgAAAEakn87VPtc/EB3px47J6z8AAAA/CgEAAAAAAAABoQEAAKYAAABGpJ/O1T7XPxAd6ceOyes/AAAAPwoBAAAAAAAAAaIBAACmAAAARqSfztU+1z8QHenHjsnrPwAAAD8aAQAAAAAAAAGjAQAApgAAAMDr8//bs5A/QMoLuM0j4z8AAAA/AAAAAAAAAAABpAEAAKYAAADA6/P/27OQP0DKC7jNI+M/AAAAPw8AAAAAAAAAAaUBAACmAAAAwOvz/9uzkD9Aygu4zSPjPwAAAD8PAAAAAAAAAAGmAQAApgAAAGCGrS8aDJI/MOKX6B2v5D8AAAA/LwAAAAAAAAABpwEAAKYAAACwU4pHObiSP5CI0VfzgeU/AAAAPy8AAAAAAAAAAagBAACmAAAAEBAGEridkz+4Y/J0I2/mPwAAAD8vAAAAAAAAAAGpAQAApgAAAEDuQ3d3EJQ/GAos5PhB5z8AAAA/PgAAAAAAAAABqgEAAKYAAAAAZzsMdduVPzDpDrQLceg/AAAAPz4AAAAAAAAAAasBAACmAAAAwPCT7hJtlz8w+RZ/lnjpPwAAAD9eAAAAAAAAAAGsAQAApgAAAODO0VPS35c/KAVdlz4+6j8AAAA/XgAAAAAAAAABrQEAAKYAAAAQvnAGMhmYPyAN4fwDwuo/AAAAP14AAAAAAAAAAa4BAACmAAAAEL5wBjIZmD8gDeH8A8LqPwAAAD99AAAAAAAAAAGvAQAApgAAABC+cAYyGZg/IA3h/APC6j8AAAA/fQAAAAAAAAABsAEAAKYAAAAQvnAGMhmYPyAN4fwDwuo/AAAAP30AAAAAAAAAAbEBAACmAAAAwC5lklMVoD9wljGkSsvfPwAAAD8AAAAAAAAAAAGyAQAApgAAAMAuZZJTFaA/cJYxpErL3z8AAAA/EAAAAAAAAAABswEAAKYAAADALmWSUxWgP3CWMaRKy98/AAAAPxAAAAAAAAAAAbQBAACmAAAAQH+Mv+e3nz/ATHPeqqXhPwAAAD8fAAAAAAAAAAG1AQAApgAAAGBuK3JH8Z8/IO/qmp024j8AAAA/HwAAAAAAAAABtgEAAKYAAABIprRrAzKgP4CRYleQx+I/AAAAP04AAAAAAAAAAbcBAACmAAAASKa0awMyoD9Azs1qsGXjPwAAAD9OAAAAAAAAAAG4AQAApgAAAGiVUx5ja6A/ONZR0HXp4z8AAAA/TgAAAAAAAAABuQEAAKYAAACYc5GDIt6gP8hHpJHwoeQ/AAAAP2EAAAAAAAAAAboBAACmAAAA4EBum0GKoT8AHwP8PU3lPwAAAD9hAAAAAAAAAAG7AQAApgAAACgOS7NgNqI/YMF6uDDe5T8AAAA/cQAAAAAAAAABvAEAAKYAAADgY9jxz8WiPyD+5ctQfOY/AAAAP3EAAAAAAAAAAb0BAACmAAAAwKgE456Ooz+4a3ba6PLmPwAAAD9xAAAAAAAAAAG+AQAApgAAAAh24fq9OqQ/QNkG6YBp5z8AAAA/kAAAAAAAAAABvwEAAKYAAABQQ74S3eakP9hC1UQ2nuc/AAAAP5AAAAAAAAAAAcABAACmAAAAsP853VvMpT94qOHtCJHnPwAAAD+QAAAAAAAAAAHBAQAApgAAAHBVxxvLW6Y/EA7ultuD5z8AAAA/nwAAAAAAAAABwgEAAKYAAADwAOKYqXqnP6hz+j+uduc/AAAAP58AAAAAAAAAAcMBAACmAAAAUL1dYyhgqD/gPhOSU1znPwAAAD+/AAAAAAAAAAHEAQAApgAAAKCKOntHDKk/GAos5PhB5z8AAAA/vwAAAAAAAAABxQEAAKYAAACIvgUfdg6qPxgGajEWAOc/AAAAP84AAAAAAAAAAcYBAACmAAAAwJxDhDWBqj/gNo8sjtjmPwAAAD/OAAAAAAAAAAHHAQAApgAAAFA3/bNz2as/YMF6uDDe5T8AAAA/3gAAAAAAAAAByAEAAKYAAAAIjYry4misPwAfA/w9TeU/AAAAP94AAAAAAAAAAckBAACmAAAAyOIXMVL4rD/IR6SR8KHkPwAAAD/9AAAAAAAAAAHKAQAApgAAAHBJBr1hTq0/0D8gLCse5D8AAAA//QAAAAAAAAABywEAAKYAAAAYsPRIcaStP9g3nMZlmuM/AAAAP/0AAAAAAAAAAcwBAACmAAAAGLD0SHGkrT+oZP8O+zDjPwAAAD8cAQAAAAAAAAHNAQAApgAAAJA4pW/Bh60/gJFiV5DH4j8AAAA/HAEAAAAAAAABzgEAAKYAAADo0bbjsTGtP7hYufZSa+I/AAAAPxwBAAAAAAAAAc8BAACmAAAA6NG247ExrT9YugPtQhziPwAAAD88AQAAAAAAAAHQAQAApgAAAGBaZwoCFa0/WLZBOmDa4T8AAAA/PAEAAAAAAAAB0QEAAKYAAABIa8hXotusP5B9mNkifuE/AAAAPzwBAAAAAAAAAdIBAACmAAAASGvIV6LbrD+QedYmQDzhPwAAAD9LAQAAAAAAAAHTAQAApgAAADB8KaVCoqw/aKr7IbgU4T8AAAA/SwEAAAAAAAAB1AEAAKYAAACIFTsZM0ysP5h1FHRd+uA/AAAAP2sBAAAAAAAAAdUBAACmAAAAgPLQwqQQqz/IPGsTIJ7gPwAAAD9rAQAAAAAAAAHWAQAApgAAAOhXF5NmuKk/mGnOW7U04D8AAAA/awEAAAAAAAAB1wEAAKYAAABQvV1jKGCoP3CWMaRKy98/AAAAP4oBAAAAAAAAAdgBAACmAAAAaImSv/ldpz/gLGNIlZbfPwAAAD+KAQAAAAAAAAHZAQAApgAAAIhEZs4qlaY/4CxjSJWW3z8AAAA/igEAAAAAAAAB2gEAAKYAAACgEJsq/JKlP6BhSvbvsN8/AAAAP5kBAAAAAAAAAdsBAACmAAAA8IZCSF4BpD8wz9oEiCfgPwAAAD+ZAQAAAAAAAAHcAQAApgAAAMh0OT9wjKI/MNOct2pp4D8AAAA/uQEAAAAAAAAB3QEAAKYAAACIp1wnUeChP1imOW/V0uA/AAAAP7kBAAAAAAAAAd4BAACmAAAA4EBum0GKoT8AFMp9bUnhPwAAAD+5AQAAAAAAAAHfAQAApgAAAOBAbptBiqE/+BeMMFCL4T8AAAA/2AEAAAAAAAAB4AEAAKYAAADgQG6bQYqhP/gXjDBQi+E/AAAAP9gBAAAAAAAAAeEBAACmAAAA4EBum0GKoT/4F4wwUIvhPwAAAD/YAQAAAAAAAAHiAQAApgAAAOBAbptBiqE/+BeMMFCL4T8AAAA/6AEAAAAAAAAB4wEAAKYAAAC44dKG1mOwPxD4e5o6fN8/AAAAPwAAAAAAAAAAAeQBAACmAAAAuOHShtZjsD8Q+HuaOnzfPwAAAD8PAAAAAAAAAAHlAQAApgAAALjh0obWY7A/EPh7mjp83z8AAAA/DwAAAAAAAAAB5gEAAKYAAAC44dKG1mOwPxD4e5o6fN8/AAAAPy8AAAAAAAAAAecBAACmAAAAoPIz1HYqsD9grr3UmlbhPwAAAD8vAAAAAAAAAAHoAQAApgAAAKDyM9R2KrA/iIFajAXA4T8AAAA/LwAAAAAAAAAB6QEAAKYAAADcNoznHhywP0i+xZ8lXuI/AAAAPz4AAAAAAAAAAeoBAACmAAAAbK7bwM44sD+AkWJXkMfiPwAAAD8+AAAAAAAAAAHrAQAApgAAAPQlK5p+VbA/qGT/Dvsw4z8AAAA/TgAAAAAAAAAB7AEAAKYAAAC44dKG1mOwP9A7XnlI3OM/AAAAP04AAAAAAAAAAe0BAACmAAAAmIwZJo6rsD8IF3+WeMnkPwAAAD9tAAAAAAAAAAHuAQAApgAAAASvr571D7E/kIyTCtbD5T8AAAA/fQAAAAAAAAAB7wEAAKYAAADkWfY9rVexPxgCqH4zvuY/AAAAP30AAAAAAAAAAfABAACmAAAAFDg0o2zKsT8QDu6W24PnPwAAAD99AAAAAAAAAAHxAQAApgAAAPTiekIkErI/OOVMASkv6D8AAAA/jAAAAAAAAAAB8gEAAKYAAABgBRG7i3ayP5iDAgs5fug/AAAAP4wAAAAAAAAAAfMBAACmAAAAQLBXWkO+sj+YgwILOX7oPwAAAD+sAAAAAAAAAAH0AQAApgAAADhKPaxaP7M/mIMCCzl+6D8AAAA/rAAAAAAAAAAB9QEAAKYAAAAs5CL+ccCzP9BKWar7Ieg/AAAAP6wAAAAAAAAAAfYBAACmAAAAXMJgYzEztD8AFnL8oAfoPwAAAD/LAAAAAAAAAAH3AQAApgAAAAgpT+9AibQ/EA7ultuD5z8AAAA/ywAAAAAAAAAB+AEAAKYAAAA4B41UAPy0P0jNwNDYo+Y/AAAAP8sAAAAAAAAAAfkBAACmAAAAjDqEGggntT+QjJMK1sPlPwAAAD/qAAAAAAAAAAH6AQAApgAAABiy0/O3Q7U/CBd/lnjJ5D8AAAA/6gAAAAAAAAAB+wEAAKYAAACgKSPNZ2C1PwALOX7QA+Q/AAAAP+oAAAAAAAAAAfwBAACmAAAA4G174A9StT+oZP8O+zDjPwAAAD8JAQAAAAAAAAH9AQAApgAAABiy0/O3Q7U/SMKHUgig4j8AAAA/CQEAAAAAAAAB/gEAAKYAAADgbXvgD1K1P1i6A+1CHOI/AAAAPwkBAAAAAAAAAf8BAACmAAAATPYrB2A1tT+IgVqMBcDhPwAAAD8ZAQAAAAAAAAEAAgAApgAAAHBL5Weo7bQ/aKr7IbgU4T8AAAA/GQEAAAAAAAABAQIAAKYAAADM5PbbmJe0P/gHhGXFg+A/AAAAPzgBAAAAAAAAAQICAACmAAAAXMJgYzEztD8wyxhSpeXfPwAAAD84AQAAAAAAAAEDAgAApgAAADhKPaxaP7M/4CxjSJWW3z8AAAA/OAEAAAAAAAABBAIAAKYAAAC0OAiBk6GyPyDg72nq8N0/AAAAP0gBAAAAAAAAAQUCAACmAAAAuJ4iL3wgsj9wk3yLP0vcPwAAAD9IAQAAAAAAAAEGAgAApgAAAFB8jLYUvLE/ULDXCEra2j8AAAA/ZwEAAAAAAAABBwIAAKYAAACoFZ4qBWaxP+AJnpl0B9o/AAAAP2cBAAAAAAAAAQgCAACmAAAABK+vnvUPsT9QoM89v9LZPwAAAD93AQAAAAAAAAEJAgAApgAAALB7uNjt5LA/ENW26xnt2T8AAAA/dwEAAAAAAAABCgIAAKYAAAAoBGn/PciwPwASIv85i9o/AAAAP4YBAAAAAAAAAQsCAACmAAAAuOHShtZjsD8w0OeeX+ncPwAAAD+WAQAAAAAAAAEMAgAApgAAAPQlK5p+VbA/EPh7mjp83z8AAAA/pgEAAAAAAAABDQIAAKYAAABsrtvAzjiwPzDbIB0w7eA/AAAAP6YBAAAAAAAAAQ4CAACmAAAAbK7bwM44sD8w2yAdMO3gPwAAAD+mAQAAAAAAAAEPAgAApgAAAGyu28DOOLA/MNsgHTDt4D8AAAA/tQEAAAAAAAABEAIAAKYAAABsrtvAzjiwPzDbIB0w7eA/AAAAP8UBAAAAAAAAARECAACmAAAAEMZYlho+uT8AFMp9bUnhPwAAAD8AAAAAAAAAAAESAgAApgAAABDGWJYaPrk/ABTKfW1J4T8AAAA/EAAAAAAAAAABEwIAAKYAAAAQxliWGj65PwAUyn1tSeE/AAAAPxAAAAAAAAAAARQCAACmAAAAEMZYlho+uT8AFMp9bUnhPwAAAD8vAAAAAAAAAAEVAgAApgAAABDGWJYaPrk/ABTKfW1J4T8AAAA/LwAAAAAAAAABFgIAAKYAAAAQxliWGj65PwAUyn1tSeE/AAAAPz8AAAAAAAAAARcCAACmAAAAEMZYlho+uT8AFMp9bUnhPwAAAD8/AAAAAAAAAAEYAgAApgAAAPSTCYxgwbo/gI2gpK2F4j8AAAA/TgAAAAAAAAABGQIAAKYAAABEYeajf227P0jGSQXr4eI/AAAAP04AAAAAAAAAARoCAACmAAAAoB1ibv5SvD94lSQKcwnjPwAAAD9tAAAAAAAAAAEbAgAApgAAAHhijl/NG70/QMoLuM0j4z8AAAA/bQAAAAAAAAABHAIAAKYAAACsQMzEjI69P3CdqG84jeM/AAAAP20AAAAAAAAAAR0CAACmAAAA9A2p3Ks6vj/QO155SNzjPwAAAD99AAAAAAAAAAEeAgAApgAAAFjKJKcqIL8/MOKX6B2v5D8AAAA/jQAAAAAAAAABHwIAAKYAAACklwG/Scy/P8hT6qmYZ+U/AAAAP40AAAAAAAAAASACAACmAAAAklQbdQg1wD/oLgvHyFTmPwAAAD+sAAAAAAAAAAEhAgAApgAAAKpDuidobsA/uGt22ujy5j8AAAA/rAAAAAAAAAABIgIAAKYAAAD+drHtb5nAPxAO7pbbg+c/AAAAP7wAAAAAAAAAASMCAACmAAAAUqqos3fEwD9wsGVTzhToPwAAAD+8AAAAAAAAAAEkAgAApgAAAMD/S4NT6MA/OO3QZu6y6D8AAAA/vAAAAAAAAAABJQIAAKYAAACIu/Nvq/bAP2jAbR5ZHOk/AAAAP9sAAAAAAAAAASYCAACmAAAAiLvzb6v2wD9owG0eWRzpPwAAAD/bAAAAAAAAAAEnAgAApgAAABQzQ0lbE8E/+C3+LPGS6T8AAAA/2wAAAAAAAAABKAIAAKYAAABsmUdm1/3AP2DMszYB4uk/AAAAP+oAAAAAAAAAASkCAACmAAAAiLvzb6v2wD+Im447iQnqPwAAAD/qAAAAAAAAAAEqAgAApgAAAIi782+r9sA/iJuOO4kJ6j8AAAA/+gAAAAAAAAABKwIAAKYAAACIu/Nvq/bAP4ibjjuJCeo/AAAAPwcBAAAAAAAAASwCAACmAAAAiLvzb6v2wD+Im447iQnqPwAAAD8HAQAAAAAAAAEtAgAApgAAAP52se1vmcA/0DTnrVoa4D8AAAA/AAAAAAAAAAABLgIAAKYAAAD+drHtb5nAP9A0561aGuA/AAAAPx8AAAAAAAAAAS8CAACmAAAA/nax7W+ZwD/QNOetWhrgPwAAAD8fAAAAAAAAAAEwAgAApgAAACDMak64UcA/kH2Y2SJ+4T8AAAA/HwAAAAAAAAABMQIAAKYAAADOmHOIsCbAP8BQNZGN5+E/AAAAPz4AAAAAAAAAATICAACmAAAAaFOpq6Havz8g86xNgHjiPwAAAD8+AAAAAAAAAAEzAgAApgAAACCGzJOCLr8/qGT/Dvsw4z8AAAA/PgAAAAAAAAABNAIAAKYAAADQuO97Y4K+P3ChaiIbz+M/AAAAP04AAAAAAAAAATUCAACmAAAAwC9rd+zHvT8w3tU1O23kPwAAAD9OAAAAAAAAAAE2AgAApgAAAJRRLRItVb0/yFesXHup5T8AAAA/bQAAAAAAAAABNwIAAKYAAABgc++sbeK8P7hntCcGseY/AAAAP20AAAAAAAAAATgCAACmAAAAaNkJW1ZhvD+gd7zykLjnPwAAAD99AAAAAAAAAAE5AgAApgAAAPy2c+Lu/Ls/OO3QZu6y6D8AAAA/fQAAAAAAAAABOgIAAKYAAABYUIVW36a7PwAqPHoOUek/AAAAP4wAAAAAAAAAATsCAACmAAAAzNg1fS+Kuz+Ql8yIpsfpPwAAAD+MAAAAAAAAAAE8AgAApgAAAEjHAFJo7Lo/KAVdlz4+6j8AAAA/rAAAAAAAAAABPQIAAKYAAABQLRsAUWu6P+g9Bvh7muo/AAAAP6wAAAAAAAAAAT4CAACmAAAAUC0bAFFruj/oPQb4e5rqPwAAAD+sAAAAAAAAAAE/AgAApgAAAFAtGwBRa7o/6D0G+Hua6j8AAAA/uwAAAAAAAAABQAIAAKYAAABQLRsAUWu6P+g9Bvh7muo/AAAAP8sAAAAAAAAAAUECAACmAAAAaGY6D2M+wT/wG07jMs3hPwAAAD8AAAAAAAAAAAFCAgAApgAAAGhmOg9jPsE/8BtO4zLN4T8AAAA/HwAAAAAAAAABQwIAAKYAAABoZjoPYz7BP/AbTuMyzeE/AAAAPx8AAAAAAAAAAUQCAACmAAAAaGY6D2M+wT/wG07jMs3hPwAAAD8fAAAAAAAAAAFFAgAApgAAACwi4vu6TME/ONZR0HXp4z8AAAA/LgAAAAAAAAABRgIAAKYAAAC4mTHVamnBP8hHpJHwoeQ/AAAAPy4AAAAAAAAAAUcCAACmAAAAmneFy5ZwwT+QhA+lEEDlPwAAAD8+AAAAAAAAAAFIAgAApgAAAJp3hcuWcME/YMF6uDDe5T8AAAA/PgAAAAAAAAABSQIAAKYAAABEEYGuGobBP4Ccm9Vgy+Y/AAAAP10AAAAAAAAAAUoCAACmAAAAKu/UpEaNwT9A2QbpgGnnPwAAAD9dAAAAAAAAAAFLAgAApgAAAEQRga4ahsE/QN3Im2Or5z8AAAA/bQAAAAAAAAABTAIAAKYAAAAMzSibcpTBPzjlTAEpL+g/AAAAP20AAAAAAAAAAU0CAACmAAAA7qp8kZ6bwT+YgwILOX7oPwAAAD9tAAAAAAAAAAFOAgAApgAAAO6qfJGem8E/CCK4FEnN6D8AAAA/jAAAAAAAAAABTwIAAKYAAADQiNCHyqLBPwgmescrD+k/AAAAP4wAAAAAAAAAAVACAACmAAAAeiLMak64wT/IXiMoaWvpPwAAAD+cAAAAAAAAAAFRAgAApgAAANCI0IfKosE/KP3YMXm66T8AAAA/nAAAAAAAAAABUgIAAKYAAABiMy247n7BPygBm+Rb/Ok/AAAAP7sAAAAAAAAAAVMCAACmAAAAKu/UpEaNwT+Im447iQnqPwAAAD+7AAAAAAAAAAFUAgAApgAAAJp3hcuWcME/KAVdlz4+6j8AAAA/uwAAAAAAAAABVQIAAKYAAADWu93ePmLBPygFXZc+Puo/AAAAP8sAAAAAAAAAAVYCAACmAAAA1rvd3j5iwT8oBV2XPj7qPwAAAD/LAAAAAAAAAAFXAgAApgAAANa73d4+YsE/KAVdlz4+6j8AAAA/ywAAAAAAAAABWAIAAKYAAADWu93ePmLBPygFXZc+Puo/AAAAP8sAAAAAAAAAAVkCAACmAAAAFq3imaaMxD/oHxCWFQ/iPwAAAD8AAAAAAAAAAAFaAgAApgAAABat4pmmjMQ/6B8QlhUP4j8AAAA/EAAAAAAAAAABWwIAAKYAAAAWreKZpozEP+gfEJYVD+I/AAAAPxAAAAAAAAAAAVwCAACmAAAAFq3imaaMxD/oHxCWFQ/iPwAAAD8QAAAAAAAAAAFdAgAApgAAABat4pmmjMQ/6B8QlhUP4j8AAAA/EAAAAAAAAAABXgIAAKYAAAB0eQFlC/bDP4iFHD/oAeI/AAAAPy8AAAAAAAAAAV8CAACmAAAAzBIT2fufwz8g7+qanTbiPwAAAD8vAAAAAAAAAAFgAgAApgAAAAhXa+yjkcM/uFx7qTWt4j8AAAA/PwAAAAAAAAABYQIAAKYAAADSRSAwcF/DPxj7MLNF/OI/AAAAPz8AAAAAAAAAAWICAACmAAAAKKwkTexJwz+oZP8O+zDjPwAAAD9OAAAAAAAAAAFjAgAApgAAAEbO0FbAQsM/ONZR0HXp4z8AAAA/TgAAAAAAAAABZAIAAKYAAADwZ8w5RFjDP8hHpJHwoeQ/AAAAP24AAAAAAAAAAWUCAACmAAAAlgHIHMhtwz8AHwP8PU3lPwAAAD9uAAAAAAAAAAFmAgAApgAAAF69bwkgfMM/8CaHYQPR5T8AAAA/bgAAAAAAAAABZwIAAKYAAAAIV2vso5HDP+guC8fIVOY/AAAAP40AAAAAAAAAAWgCAACmAAAAlM66xVOuwz+4a3ba6PLmPwAAAD+NAAAAAAAAAAFpAgAApgAAAFiKYrKrvMM/2ELVRDae5z8AAAA/nQAAAAAAAAABagIAAKYAAAAgRgqfA8vDPwAaNK+DSeg/AAAAP50AAAAAAAAAAWsCAACmAAAArr1ZeLPnwz847dBm7rLoPwAAAD+sAAAAAAAAAAFsAgAApgAAAADxUD67EsQ/yF4jKGlr6T8AAAA/rAAAAAAAAAABbQIAAKYAAACMaKAXay/EP8Bmp40u7+k/AAAAP7wAAAAAAAAAAW4CAACmAAAA+r1D50ZTxD8oBV2XPj7qPwAAAD+8AAAAAAAAAAFvAgAApgAAAKRXP8rKaMQ/IAkfSiGA6j8AAAA/2wAAAAAAAAABcAIAAKYAAABO8TqtTn7EP1DY+U6pp+o/AAAAP9sAAAAAAAAAAXECAACmAAAA9oo2kNKTxD9Q2PlOqafqPwAAAD/bAAAAAAAAAAFyAgAApgAAALxG3nwqosQ/IA3h/APC6j8AAAA/6wAAAAAAAAABcwIAAKYAAACgJDJzVqnEPyAN4fwDwuo/AAAAP/oAAAAAAAAAAXQCAACmAAAAhAKGaYKwxD8gDeH8A8LqPwAAAD/6AAAAAAAAAAF1AgAApgAAAPJXKTle1MQ/UNj5Tqmn6j8AAAA/+gAAAAAAAAABdgIAAKYAAACc8SQc4unEP1DY+U6pp+o/AAAAPxoBAAAAAAAAAXcCAACmAAAARosg/2X/xD8gCR9KIYDqPwAAAD8aAQAAAAAAAAF4AgAApgAAAA5HyOu9DcU/UNQ3nMZl6j8AAAA/GgEAAAAAAAABeQIAAKYAAADSAnDYFRzFP8BqaUARMeo/AAAAPykBAAAAAAAAAXoCAACmAAAAXnq/scU4xT9gyPGDHqDpPwAAAD9IAQAAAAAAAAF7AgAApgAAAAYUu5RJTsU/0FafwqPn6D8AAAA/SAEAAAAAAAABfAIAAKYAAACUiwpu+WrFPzDpDrQLceg/AAAAP1gBAAAAAAAAAX0CAACmAAAAsK22d81jxT+ge36lc/rnPwAAAD9YAQAAAAAAAAF+AgAApgAAAJSLCm75asU/qG84jcs05z8AAAA/aAEAAAAAAAABfwIAAKYAAAA+JQZRfYDFP+A2jyyO2OY/AAAAP2gBAAAAAAAAAYACAACmAAAAlIsKbvlqxT/AXzDCQC3mPwAAAD+HAQAAAAAAAAGBAgAApgAAAHZpXmQlcsU/yFesXHup5T8AAAA/hwEAAAAAAAABggIAAKYAAAB2aV5kJXLFP5CED6UQQOU/AAAAP4cBAAAAAAAAAYMCAACmAAAAlIsKbvlqxT9osXLtpdbkPwAAAD+mAQAAAAAAAAGEAgAApgAAANDPYoGhXMU/aK2wOsOU5D8AAAA/pgEAAAAAAAABhQIAAKYAAAAGFLuUSU7FP3ClLNX9EOQ/AAAAP7YBAAAAAAAAAYYCAACmAAAAXnq/scU4xT/YN5zGZZrjPwAAAD+2AQAAAAAAAAGHAgAApgAAAHyca7uZMcU/qGT/Dvsw4z8AAAA/tgEAAAAAAAABiAIAAKYAAAB8nGu7mTHFP0jGSQXr4eI/AAAAP9UBAAAAAAAAAYkCAACmAAAA0gJw2BUcxT+4XHupNa3iPwAAAD/VAQAAAAAAAAGKAgAApgAAAO4kHOLpFMU/6CeU+9qS4j8AAAA/1QEAAAAAAAABiwIAAKYAAADSAnDYFRzFP+gnlPvakuI/AAAAP+UBAAAAAAAAAYwCAACmAAAA0gJw2BUcxT/oJ5T72pLiPwAAAD/lAQAAAAAAAAGNAgAApgAAANICcNgVHMU/6CeU+9qS4j8AAAA/9AEAAAAAAAABjgIAAKYAAADSAnDYFRzFP+gnlPvakuI/AAAAP/QBAAAAAAAAAY8CAACmAAAA0gJw2BUcxT/oJ5T72pLiPwAAAD/0AQAAAAAAAAGQAgAApgAAANICcNgVHMU/6CeU+9qS4j8AAAA/BAIAAAAAAAABkQIAAKYAAADSAnDYFRzFP+gnlPvakuI/AAAAPwQCAAAAAAAAAZICAACmAAAA0gJw2BUcxT/oJ5T72pLiPwAAAD8EAgAAAAAAAAGTAgAApgAAANICcNgVHMU/6CeU+9qS4j8AAAA/FAIAAAAAAAABlAIAAKYAAADaaIqG/prEP8BU90NwKeI/AAAAP0ICAAAAAAAAAZUCAACmAAAAMM+Oo3qFxD/oHxCWFQ/iPwAAAD9SAgAAAAAAAAGWAgAApgAAAGwT57Yid8Q/wFA1kY3n4T8AAAA/UgIAAAAAAAABlwIAAKYAAABsE+e2InfEP8BQNZGN5+E/AAAAP2ICAAAAAAAAAZgCAACmAAAAbBPntiJ3xD/AUDWRjefhPwAAAD9iAgAAAAAAAAGZAgAApgAAAGwT57Yid8Q/wFA1kY3n4T8AAAA/cQIAAAAAAAABmgIAAKYAAACZxu2uXjPjP+ArVq691OI/AAAAPwAAAAAAAAAAAZsCAACmAAAAmcbtrl4z4z/gK1auvdTiPwAAAD8QAAAAAAAAAAGcAgAApgAAAJnG7a5eM+M/4CtWrr3U4j8AAAA/EAAAAAAAAAABnQIAAKYAAAD0m9aiVTzjPzDmWZsA8eQ/AAAAPy8AAAAAAAAAAZ4CAACmAAAA9JvWolU84z9gwXq4MN7lPwAAAD8vAAAAAAAAAAGfAgAApgAAAPSb1qJVPOM/GAKofjO+5j8AAAA/PwAAAAAAAAABoAIAAKYAAABuk2ugID7jPxAO7pbbg+c/AAAAPz8AAAAAAAAAAaECAACmAAAAfKRBpYo64z8QHvZhZovoPwAAAD9OAAAAAAAAAAGiAgAApgAAAIm1F6r0NuM/+C3+LPGS6T8AAAA/XgAAAAAAAAABowIAAKYAAACZxu2uXjPjPygFXZc+Puo/AAAAP14AAAAAAAAAAaQCAACmAAAAIc9YsZMx4z+Ap9RTMc/qPwAAAD9uAAAAAAAAAAGlAgAApgAAAKfXw7PIL+M/4EWKXUEe6z8AAAA/bgAAAAAAAAABpgIAAKYAAAAu4C62/S3jPxgVZWLJRes/AAAAP30AAAAAAAAAAacCAACmAAAATALbv9Em4z8YFWViyUXrPwAAAD99AAAAAAAAAAGoAgAApgAAAEwC27/RJuM/GBVlYslF6z8AAAA/nAAAAAAAAAABqQIAAKYAAABMAtu/0SbjPxgVZWLJRes/AAAAP5wAAAAAAAAAAaoCAACmAAAATALbv9Em4z8YFWViyUXrPwAAAD+cAAAAAAAAAAGrAgAApgAAAGucNcmy3eM/wFA1kY3n4T8AAAA/AAAAAAAAAAABrAIAAKYAAABrnDXJst3jP8BQNZGN5+E/AAAAPx8AAAAAAAAAAa0CAACmAAAAa5w1ybLd4z/AUDWRjefhPwAAAD8fAAAAAAAAAAGuAgAApgAAAGucNcmy3eM/wFA1kY3n4T8AAAA/HwAAAAAAAAABrwIAAKYAAAD6RpL51rnjP0i+xZ8lXuI/AAAAPy8AAAAAAAAAAbACAACmAAAANYvqDH+r4z+4WLn2UmviPwAAAD8vAAAAAAAAAAGxAgAApgAAAGC+bBu9oOM/uFx7qTWt4j8AAAA/TgAAAAAAAAABsgIAAKYAAAAT+lksMJTjP3iZ5rxVS+M/AAAAP04AAAAAAAAAAbMCAACmAAAAxTVHPaOH4z+YcEUno/bjPwAAAD9OAAAAAAAAAAG0AgAApgAAAHhxNE4We+M/aLFy7aXW5D8AAAA/bgAAAAAAAAABtQIAAKYAAACFggpTgHfjP/AqSRTmEuY/AAAAP24AAAAAAAAAAbYCAACmAAAA/nmfUEt54z94qOHtCJHnPwAAAD99AAAAAAAAAAG3AgAApgAAAP55n1BLeeM/OPGSGdH06D8AAAA/fQAAAAAAAAABuAIAAKYAAAD+eZ9QS3njP8BqaUARMeo/AAAAP40AAAAAAAAAAbkCAACmAAAAeHE0ThZ74z+4dq9YufbqPwAAAD+NAAAAAAAAAAG6AgAApgAAAGlgXkmsfuM/eLMabNmU6z8AAAA/nAAAAAAAAAABuwIAAKYAAABaT4hEQoLjP6CGtyNE/us/AAAAP5wAAAAAAAAAAbwCAACmAAAAxTVHPaOH4z+ginnWJkDsPwAAAD+8AAAAAAAAAAG9AgAApgAAABP6WSwwlOM/qI47iQmC7D8AAAA/vAAAAAAAAAABvgIAAKYAAADoxtcd8p7jP3DH5OlG3uw/AAAAP7wAAAAAAAAAAb8CAACmAAAANYvqDH+r4z+Ylr/uzgXtPwAAAD/bAAAAAAAAAAHAAgAApgAAAJBg0wB2tOM/mJa/7s4F7T8AAAA/2wAAAAAAAAABwQIAAKYAAADsNbz0bL3jP9Bh2EB06+w/AAAAP9sAAAAAAAAAAcICAACmAAAAK+n43o/N4z+gkv077MPsPwAAAD/rAAAAAAAAAAHDAgAApgAAAPGkoMvn2+M/cMfk6Ube7D8AAAA/6wAAAAAAAAABxAIAAKYAAAAiRwexoO/jP6iOO4kJguw/AAAAPwoBAAAAAAAAAcUCAACmAAAAYfpDm8P/4z848IV/+TLsPwAAAD8KAQAAAAAAAAHGAgAApgAAACe264cbDuQ/OOzDzBbx6z8AAAA/GQEAAAAAAAABxwIAAKYAAAD8gml53RjkP9hR0HXp4+s/AAAAPxkBAAAAAAAAAcgCAACmAAAA0U/nap8j5D8QGScVrIfrPwAAAD8pAQAAAAAAAAHJAgAApgAAACwl0F6WLOQ/4EWKXUEe6z8AAAA/KQEAAAAAAAABygIAAKYAAAAsJdBelizkP4Cn1FMxz+o/AAAAP0gBAAAAAAAAAcsCAACmAAAALCXQXpYs5D/Abivz83LqPwAAAD9IAQAAAAAAAAHMAgAApgAAAB4U+lksMOQ/YNB16eMj6j8AAAA/SAEAAAAAAAABzQIAAKYAAAAeFPpZLDDkPyj92DF5uuk/AAAAP2gBAAAAAAAAAc4CAACmAAAAEAMkVcIz5D+Yi4Zw/gHpPwAAAD9oAQAAAAAAAAHPAgAApgAAAKYcZVxhLuQ/0E4bXd5j6D8AAAA/aAEAAAAAAAAB0AIAAKYAAAA7NqZjACnkPxASsEm+xec/AAAAP4cBAAAAAAAAAdECAACmAAAAV1hSbdQh5D8YCizk+EHnPwAAAD+HAQAAAAAAAAHSAgAApgAAAO1xk3RzHOQ/uGe0Jwax5j8AAAA/hwEAAAAAAAAB0wIAAKYAAACCi9R7EhfkP4iUF3CbR+Y/AAAAP5YBAAAAAAAAAdQCAACmAAAAgovUexIX5D8w7t0AxnTlPwAAAD+WAQAAAAAAAAHVAgAApgAAACe264cbDuQ/aLU0oIgY5T8AAAA/tgEAAAAAAAAB1gIAAKYAAAA2x8GMhQrkP2ip7ofgUuQ/AAAAP7YBAAAAAAAAAdcCAACmAAAAy+AClCQF5D/QO155SNzjPwAAAD+2AQAAAAAAAAHYAgAApgAAAGH6Q5vD/+M/2DPaE4NY4z8AAAA/1QEAAAAAAAAB2QIAAKYAAAD2E4WiYvrjP0DKC7jNI+M/AAAAP9UBAAAAAAAAAdoCAACmAAAAt2BIuD/q4z/gK1auvdTiPwAAAD/VAQAAAAAAAAHbAgAApgAAAFuLX8RI4eM/sGA9XBjv4j8AAAA/+AEAAAAAAAAB3AIAAKYAAACWz7fX8NLjP4CRYleQx+I/AAAAP/gBAAAAAAAAAd0CAACmAAAApOCN3FrP4z8Y+zCzRfziPwAAAD8IAgAAAAAAAAHeAgAApgAAAKTgjdxaz+M/GPsws0X84j8AAAA/CAIAAAAAAAAB3wIAAKYAAACk4I3cWs/jPxj7MLNF/OI/AAAAPwgCAAAAAAAAAeACAACmAAAApOCN3FrP4z8Y+zCzRfziPwAAAD8XAgAAAAAAAAHhAgAApgAAAPdPXCJpWeQ/CBtBSVsL5T8AAAA/AAAAAAAAAAAB4gIAAKYAAAD3T1wiaVnkPwgbQUlbC+U/AAAAPxAAAAAAAAAAAeMCAACmAAAA909cImlZ5D8IG0FJWwvlPwAAAD8QAAAAAAAAAAHkAgAApgAAAPdPXCJpWeQ/CBtBSVsL5T8AAAA/HwAAAAAAAAAB5QIAAKYAAACNaZ0pCFTkP+A2jyyO2OY/AAAAPy8AAAAAAAAAAeYCAACmAAAAIoPeMKdO5D/YRpf3GODnPwAAAD8+AAAAAAAAAAHnAgAApgAAALicHzhGSeQ/OPGSGdH06D8AAAA/PgAAAAAAAAAB6AIAAKYAAADHrfU8sEXkP/A1gpK2Fuo/AAAAPz4AAAAAAAAAAekCAACmAAAATrZgP+VD5D+4cu2l1rTqPwAAAD9OAAAAAAAAAAHqAgAApgAAAE62YD/lQ+Q/GBVlYslF6z8AAAA/XgAAAAAAAAAB6wIAAKYAAADWvstBGkLkP9hNDsMGous/AAAAP14AAAAAAAAAAewCAACmAAAAx631PLBF5D847MPMFvHrPwAAAD99AAAAAAAAAAHtAgAApgAAAKuLSTPcTOQ/oIa3I0T+6z8AAAA/fQAAAAAAAAAB7gIAAKYAAAAVcggsPVLkP9hVkijMJew/AAAAP30AAAAAAAAAAe8CAACmAAAAcUfxHzRb5D8AJW0tVE3sPwAAAD+cAAAAAAAAAAHwAgAApgAAAEYUbxH2ZeQ/eL9ghIFa7D8AAAA/nAAAAAAAAAAB8QIAAKYAAAAZ4ewCuHDkP9hZVNuuZ+w/AAAAP5wAAAAAAAAAAfICAACmAAAAw3ro5TuG5D/YWVTbrmfsPwAAAD+sAAAAAAAAAAHzAgAApgAAAAMuJdBeluQ/ECkv4DaP7D8AAAA/rAAAAAAAAAAB9AIAAKYAAACsxyCz4qvkP6CS/Tvsw+w/AAAAP8sAAAAAAAAAAfUCAACmAAAA6npdnQW85D/QYdhAdOvsPwAAAD/LAAAAAAAAAAH2AgAApgAAACkumocozOQ/cMumnCkg7T8AAAA/2wAAAAAAAAAB9wIAAKYAAABo4dZxS9zkPwgxs0X8Eu0/AAAAP9sAAAAAAAAAAfgCAACmAAAAtaXpYNjo5D8IMbNF/BLtPwAAAD/qAAAAAAAAAAH5AgAApgAAAIpyZ1Ka8+Q/OPgJ5b627D8AAAA/6gAAAAAAAAAB+gIAAKYAAAC7FM43UwflP3i/YISBWuw/AAAAPwoBAAAAAAAAAfsCAACmAAAAdL+fH0EZ5T847MPMFvHrPwAAAD8KAQAAAAAAAAH8AgAApgAAAMCDsg7OJeU/eLMabNmU6z8AAAA/CgEAAAAAAAAB/QIAAKYAAACVUDAAkDDlP3ivWLn2Uus/AAAAPxkBAAAAAAAAAf4CAACmAAAAADfv+PA15T9I3LsBjOnqPwAAAD8ZAQAAAAAAAAH/AgAApgAAAGodrvFRO+U/wG4r8/Ny6j8AAAA/OAEAAAAAAAABAAMAAKYAAABqHa7xUTvlP8BqaUARMeo/AAAAPzgBAAAAAAAAAQEDAACmAAAA4hRD7xw95T9gzLM2AeLpPwAAAD84AQAAAAAAAAECAwAApgAAANQDbeqyQOU/aMQv0Tte6T8AAAA/WAEAAAAAAAABAwMAAKYAAABqHa7xUTvlP9hS3Q/Bpeg/AAAAP1gBAAAAAAAAAQQDAACmAAAAdy6E9rs35T9wsGVTzhToPwAAAD9YAQAAAAAAAAEFAwAApgAAAKRhBgX6LOU/eKQfOyZP5z8AAAA/dwEAAAAAAAABBgMAAKYAAADAg7IOziXlP8BfMMJALeY/AAAAP3cBAAAAAAAAAQcDAACmAAAAgdB1JKsV5T8w7t0AxnTlPwAAAD93AQAAAAAAAAEIAwAApgAAAAnZ4CbgE+U/+BK945WH5D8AAAA/hwEAAAAAAAABCQMAAKYAAACf8iEufw7lP6Bsg3TAtOM/AAAAP4cBAAAAAAAAAQoDAACmAAAAe2GRTTD35D9wnahvOI3jPwAAAD+mAQAAAAAAAAELAwAApgAAANPHlWqs4eQ/QM7NarBl4z8AAAA/pgEAAAAAAAABDAMAAKYAAACjJS+F883kP3iZ5rxVS+M/AAAAP7UBAAAAAAAAAQ0DAACmAAAAcoPInzq65D94lSQKcwnjPwAAAD+1AQAAAAAAAAEOAwAApgAAADPQi7UXquQ/4C8YYaAW4z8AAAA/xQEAAAAAAAABDwMAAKYAAADzHE/L9JnkP3iVJApzCeM/AAAAP8UBAAAAAAAAARADAACmAAAALmGn3pyL5D8Q//JlKD7jPwAAAD/kAQAAAAAAAAERAwAApgAAAP2+QPnjd+Q/qGT/Dvsw4z8AAAA/5AEAAAAAAAABEgMAAKYAAADMHNoTK2TkP3iZ5rxVS+M/AAAAP+QBAAAAAAAAARMDAACmAAAA909cImlZ5D/YM9oTg1jjPwAAAD8EAgAAAAAAAAEUAwAApgAAAJx6cy5yUOQ/2DecxmWa4z8AAAA/BAIAAAAAAAABFQMAAKYAAAAylLQ1EUvkP3ChaiIbz+M/AAAAPwQCAAAAAAAAARYDAACmAAAATrZgP+VD5D842hODWCvkPwAAAD8TAgAAAAAAAAEXAwAApgAAAGvYDEm5POQ/oHyLP0u85D8AAAA/EwIAAAAAAAABGAMAAKYAAABr2AxJuTzkP6B8iz9LvOQ/AAAAPzICAAAAAAAAARkDAACmAAAAa9gMSbk85D+gfIs/S7zkPwAAAD8yAgAAAAAAAAEaAwAApgAAAGvYDEm5POQ/oHyLP0u85D8AAAA/MgIAAAAAAAABGwMAAKYAAABvjJLIzFnlP3iZ5rxVS+M/AAAAPwAAAAAAAAAAARwDAACmAAAAb4ySyMxZ5T94mea8VUvjPwAAAD8PAAAAAAAAAAEdAwAApgAAAG+MksjMWeU/eJnmvFVL4z8AAAA/DwAAAAAAAAABHgMAAKYAAABvjJLIzFnlP3iZ5rxVS+M/AAAAPx8AAAAAAAAAAR8DAACmAAAAJjdksLpr5T8w4pfoHa/kPwAAAD8fAAAAAAAAAAEgAwAApgAAAIIMTaSxdOU/MO7dAMZ05T8AAAA/PgAAAAAAAAABIQMAAKYAAAAspkiHNYrlP8BfMMJALeY/AAAAPz4AAAAAAAAAASIDAACmAAAAeGpbdsKW5T9I0YKDu+XmPwAAAD8+AAAAAAAAAAEjAwAApgAAABTzgFTcr+U/2ELVRDae5z8AAAA/TgAAAAAAAAABJAMAAKYAAABDlec5lcPlPwgiuBRJzeg/AAAAP14AAAAAAAAAASUDAACmAAAAdDdOH07X5T/4Lf4s8ZLpPwAAAD9eAAAAAAAAAAEmAwAApgAAAKTZtAQH6+U/wG4r8/Ny6j8AAAA/fQAAAAAAAAABJwMAAKYAAABdhIbs9PzlP0jcuwGM6eo/AAAAP30AAAAAAAAAASgDAACmAAAAJEAu2UwL5j/gRYpdQR7rPwAAAD99AAAAAAAAAAEpAwAApgAAAGPzasNvG+Y/SOB9tG4r6z8AAAA/nAAAAAAAAAABKgMAAKYAAACTldGoKC/mP0DkP2dRbes/AAAAP5wAAAAAAAAAASsDAACmAAAA0kgOk0s/5j8QGScVrIfrPwAAAD+cAAAAAAAAAAEsAwAApgAAAMQ3OI7hQuY/EBknFayH6z8AAAA/rAAAAAAAAAABLQMAAKYAAAC0JmKJd0bmPxAZJxWsh+s/AAAAP6wAAAAAAAAAAS4DAACmAAAAtCZiiXdG5j9A5D9nUW3rPwAAAD+7AAAAAAAAAAEvAwAApgAAAB8NIYLYS+Y/qHpxC5w46z8AAAA/uwAAAAAAAAABMAMAAKYAAACmFYyEDUrmP0jgfbRuK+s/AAAAP8sAAAAAAAAAATEDAACmAAAAphWMhA1K5j9I4H20bivrPwAAAD/LAAAAAAAAAAEyAwAApgAAAKYVjIQNSuY/SOB9tG4r6z8AAAA/ywAAAAAAAAABMwMAAKYAAACmFYyEDUrmP0jgfbRuK+s/AAAAP9sAAAAAAAAAATQDAACmAAAAphWMhA1K5j9I4H20bivrPwAAAD/bAAAAAAAAAAE1AwAApgAAAJkEtn+jTeY/GPsws0X84j8AAAA/AAAAAAAAAAABNgMAAKYAAACZBLZ/o03mPxj7MLNF/OI/AAAAPw8AAAAAAAAAATcDAACmAAAAmQS2f6NN5j8Y+zCzRfziPwAAAD8PAAAAAAAAAAE4AwAApgAAAJkEtn+jTeY/GPsws0X84j8AAAA/HwAAAAAAAAABOQMAAKYAAACZBLZ/o03mPxj7MLNF/OI/AAAAPx8AAAAAAAAAAToDAACmAAAAmQS2f6NN5j8Y+zCzRfziPwAAAD8vAAAAAAAAAAE7AwAApgAAACivErDHKeY/0D8gLCse5D8AAAA/PgAAAAAAAAABPAMAAKYAAAAHHoLPeBLmP8hPKPe1JeU/AAAAPz4AAAAAAAAAAT0DAACmAAAA853H85P35T9YxTxrEyDmPwAAAD9OAAAAAAAAAAE+AwAApgAAAHQ3Th9O1+U/eKQfOyZP5z8AAAA/XQAAAAAAAAABPwMAAKYAAADov/5FnrrlPxAe9mFmi+g/AAAAP10AAAAAAAAAAUADAACmAAAATTfZZ4Sh5T9gyPGDHqDpPwAAAD9tAAAAAAAAAAFBAwAApgAAAMG/iY7UhOU/6D0G+Hua6j8AAAA/bQAAAAAAAAABQgMAAKYAAACRHSOpG3HlP+BJTBAkYOs/AAAAP4wAAAAAAAAAAUMDAACmAAAAy2F7vMNi5T8QHenHjsnrPwAAAD+MAAAAAAAAAAFEAwAApgAAAG+MksjMWeU/oIp51iZA7D8AAAA/jAAAAAAAAAABRQMAAKYAAACMrj7SoFLlP9hZVNuuZ+w/AAAAP6wAAAAAAAAAAUYDAACmAAAAmr8U1wpP5T9wwyI3ZJzsPwAAAD+sAAAAAAAAAAFHAwAApgAAABK3qdTVUOU/OPgJ5b627D8AAAA/rAAAAAAAAAABSAMAAKYAAACp0OrbdEvlP9Bh2EB06+w/AAAAP7sAAAAAAAAAAUkDAACmAAAAqdDq23RL5T8IMbNF/BLtPwAAAD+7AAAAAAAAAAFKAwAApgAAAKnQ6tt0S+U/CDGzRfwS7T8AAAA/2gAAAAAAAAABSwMAAKYAAACp0OrbdEvlPwgxs0X8Eu0/AAAAP9oAAAAAAAAAAUwDAACmAAAAqdDq23RL5T8IMbNF/BLtPwAAAD/aAAAAAAAAAAFNAwAApgAAAMav5o3uAOc/6CPSSPhQ4j8AAAA/AAAAAAAAAAABTgMAAKYAAADGr+aN7gDnP+gj0kj4UOI/AAAAPxAAAAAAAAAAAU8DAACmAAAAxq/mje4A5z/oI9JI+FDiPwAAAD8QAAAAAAAAAAFQAwAApgAAAIf8qaPL8OY/MN7VNTtt5D8AAAA/LwAAAAAAAAABUQMAAKYAAACVDYCoNe3mP4iQVb24BeY/AAAAPy8AAAAAAAAAAVIDAACmAAAAHRbrqmrr5j/YRpf3GODnPwAAAD8vAAAAAAAAAAFTAwAApgAAAKMeVq2f6eY/aMQv0Tte6T8AAAA/TgAAAAAAAAABVAMAAKYAAACVDYCoNe3mP1DY+U6pp+o/AAAAP04AAAAAAAAAAVUDAACmAAAAeOvTnmH05j8QHenHjsnrPwAAAD9OAAAAAAAAAAFWAwAApgAAAFzJJ5WN++Y/ECkv4DaP7D8AAAA/bQAAAAAAAAABVwMAAKYAAADGr+aN7gDnP9BpXKY5b+0/AAAAP20AAAAAAAAAAVgDAACmAAAAPqd7i7kC5z9o0yoC76PtPwAAAD9tAAAAAAAAAAFZAwAApgAAAH1auHXcEuc/kKIFB3fL7T8AAAA/fQAAAAAAAAABWgMAAKYAAACt/B5blSbnPwg1dfjeVO0/AAAAP30AAAAAAAAAAVsDAACmAAAArfweW5Um5z8INXX43lTtPwAAAD+cAAAAAAAAAAFcAwAApgAAAK38HluVJuc/CDV1+N5U7T8AAAA/nAAAAAAAAAABXQMAAKYAAACt/B5blSbnPwg1dfjeVO0/AAAAP5wAAAAAAAAAAV4DAACmAAAAWNLxvR+b5z8Q//JlKD7jPwAAAD8AAAAAAAAAAAFfAwAApgAAAFjS8b0fm+c/EP/yZSg+4z8AAAA/HwAAAAAAAAABYAMAAKYAAABY0vG9H5vnPxD/8mUoPuM/AAAAPx8AAAAAAAAAAWEDAACmAAAAWNLxvR+b5z8Q//JlKD7jPwAAAD8vAAAAAAAAAAFiAwAApgAAAFjS8b0fm+c/EP/yZSg+4z8AAAA/LwAAAAAAAAABYwMAAKYAAABY0vG9H5vnPxD/8mUoPuM/AAAAP04AAAAAAAAAAWQDAACmAAAAU2MN56R85z/QO155SNzjPwAAAD9OAAAAAAAAAAFlAwAApgAAAGF04+sOeec/aKnuh+BS5D8AAAA/TgAAAAAAAAABZgMAAKYAAABFUjfiOoDnPzDqG07jMuU/AAAAP14AAAAAAAAAAWcDAACmAAAAy1qi5G9+5z+IkFW9uAXmPwAAAD9eAAAAAAAAAAFoAwAApgAAAEVSN+I6gOc/GAKofjO+5j8AAAA/fQAAAAAAAAABaQMAAKYAAAA2QWHd0IPnP6B3vPKQuOc/AAAAP30AAAAAAAAAAWoDAACmAAAANkFh3dCD5z+Yi4Zw/gHpPwAAAD+NAAAAAAAAAAFrAwAApgAAAK449tqbhec/8DWCkrYW6j8AAAA/jQAAAAAAAAABbAMAAKYAAAAoMIvYZofnP4Cn1FMxz+o/AAAAP5wAAAAAAAAAAW0DAACmAAAAkxZK0ceM5z94r1i59lLrPwAAAD+cAAAAAAAAAAFuAwAApgAAAJMWStHHjOc/EB3px47J6z8AAAA/rAAAAAAAAAABbwMAAKYAAAB19J3H85PnP6CGtyNE/us/AAAAP6wAAAAAAAAAAXADAACmAAAAWNLxvR+b5z8AIat6cQvsPwAAAD/LAAAAAAAAAAFxAwAApgAAAIp0WKPYruc/ACGrenEL7D8AAAA/ywAAAAAAAAABcgMAAKYAAABOMACQML3nP3C7ntGeGOw/AAAAP8sAAAAAAAAAAXMDAACmAAAAm/QSf73J5z9wu57RnhjsPwAAAD/qAAAAAAAAAAF0AwAApgAAAFWf5Gar2+c/OOzDzBbx6z8AAAA/6gAAAAAAAAABdQMAAKYAAACiY/dVOOjnPzjsw8wW8es/AAAAP+oAAAAAAAAAAXYDAACmAAAA8CcKRcX05z/YUdB16ePrPwAAAD8KAQAAAAAAAAF3AwAApgAAAMb0hzaH/+c/oIL1cGG86z8AAAA/CgEAAAAAAAABeAMAAKYAAAAs20Yv6AToP0DoARo0r+s/AAAAPwoBAAAAAAAAAXkDAACmAAAAAqjEIKoP6D9A6AEaNK/rPwAAAD8pAQAAAAAAAAF6AwAApgAAAF59rRShGOg/QOgBGjSv6z8AAAA/KQEAAAAAAAABewMAAKYAAABCWwELzR/oP3izGmzZlOs/AAAAPykBAAAAAAAAAXwDAACmAAAAnDDq/sMo6D/gSUwQJGDrPwAAAD84AQAAAAAAAAF9AwAApgAAAHL9Z/CFM+g/4EWKXUEe6z8AAAA/OAEAAAAAAAABfgMAAKYAAADc4ybp5jjoP+g9Bvh7muo/AAAAP1gBAAAAAAAAAX8DAACmAAAA3OMm6eY46D/AamlAETHqPwAAAD9YAQAAAAAAAAGAAwAApgAAAMDBet8SQOg/wGanjS7v6T8AAAA/WAEAAAAAAAABgQMAAKYAAAAqqDnYc0XoP5CXzIimx+k/AAAAP3cBAAAAAAAAAYIDAACmAAAAVNu75rE66D8w9VTMszbpPwAAAD93AQAAAAAAAAGDAwAApgAAAMDBet8SQOg/aMBtHlkc6T8AAAA/dwEAAAAAAAABhAMAAKYAAABk7JHrGzfoPzjlTAEpL+g/AAAAP5YBAAAAAAAAAYUDAACmAAAAJDlVAfkm6D9A3cibY6vnPwAAAD+WAQAAAAAAAAGGAwAApgAAAFBs1w83HOg/4DpR33Aa5z8AAAA/lgEAAAAAAAABhwMAAKYAAACKsC8j3w3oP7hj8nQjb+Y/AAAAP6YBAAAAAAAAAYgDAACmAAAAWg7JPSb65z9gvbgFTpzlPwAAAD+mAQAAAAAAAAGJAwAApgAAAJRSIVHO6+c/aLFy7aXW5D8AAAA/xQEAAAAAAAABigMAAKYAAABVn+Rmq9vnP/gO+zCzReQ/AAAAP8UBAAAAAAAAAYsDAACmAAAAjuM8elPN5z+gaMHB3XLjPwAAAD/VAQAAAAAAAAGMAwAApgAAAPNaF5w5tOc/GPsws0X84j8AAAA/1QEAAAAAAAABjQMAAKYAAAA7sEW0S6LnP7hce6k1reI/AAAAP+QBAAAAAAAAAY4DAACmAAAAdfSdx/OT5z/oJ5T72pLiPwAAAD/kAQAAAAAAAAGPAwAApgAAABoftdP8iuc/gI2gpK2F4j8AAAA/BAIAAAAAAAABkAMAAKYAAACuOPbam4XnP7hce6k1reI/AAAAPwQCAAAAAAAAAZEDAACmAAAAy1qi5G9+5z9IxkkF6+HiPwAAAD8EAgAAAAAAAAGSAwAApgAAAFNjDeekfOc/eJUkCnMJ4z8AAAA/EwIAAAAAAAABkwMAAKYAAADZa3jp2XrnP0DKC7jNI+M/AAAAPxMCAAAAAAAAAZQDAACmAAAAYXTj6w555z/YM9oTg1jjPwAAAD8yAgAAAAAAAAGVAwAApgAAAGF04+sOeec/2DPaE4NY4z8AAAA/MgIAAAAAAAABlgMAAKYAAABhdOPrDnnnP9gz2hODWOM/AAAAP0ICAAAAAAAAAZcDAACmAAAAYXTj6w555z/YM9oTg1jjPwAAAD9CAgAAAAAAAAGYAwAApgAAAFKoro89e+g/oHyLP0u85D8AAAA/AAAAAAAAAAABmQMAAKYAAABSqK6PPXvoP6B8iz9LvOQ/AAAAPxAAAAAAAAAAAZoDAACmAAAAUqiujz176D+gfIs/S7zkPwAAAD8QAAAAAAAAAAGbAwAApgAAAC4XHq/uY+g/WMU8axMg5j8AAAA/EAAAAAAAAAABnAMAAKYAAAAuFx6v7mPoPxgCqH4zvuY/AAAAPy8AAAAAAAAAAZ0DAACmAAAAPCj0s1hg6D+gd7zykLjnPwAAAD8vAAAAAAAAAAGeAwAApgAAALYfibEjYug/cLyra3ba6D8AAAA/PgAAAAAAAAABnwMAAKYAAAAiBkiqhGfoP/AxwN/T1Ok/AAAAPz4AAAAAAAAAAaADAACmAAAAEvVxpRpr6D/oPQb4e5rqPwAAAD9OAAAAAAAAAAGhAwAApgAAAIzsBqPlbOg/gKuWBhQR6z8AAAA/TgAAAAAAAAABogMAAKYAAAB82zCee3DoP3izGmzZlOs/AAAAP20AAAAAAAAAAaMDAACmAAAAXrmElKd36D847MPMFvHrPwAAAD9tAAAAAAAAAAGkAwAApgAAAMqfQ40Ifeg/OPCFf/ky7D8AAAA/bQAAAAAAAAABpQMAAKYAAAA0hgKGaYLoPwAlbS1UTew/AAAAP30AAAAAAAAAAaYDAACmAAAAnmzBfsqH6D/YWVTbrmfsPwAAAD+NAAAAAAAAAAGnAwAApgAAAAhTgHcrjeg/ECkv4DaP7D8AAAA/jQAAAAAAAAABqAMAAKYAAADuMNRtV5ToP3DDIjdknOw/AAAAP40AAAAAAAAAAakDAACmAAAA3B/+aO2X6D/YXRaOkansPwAAAD+cAAAAAAAAAAGqAwAApgAAAMD9UV8Zn+g/cMMiN2Sc7D8AAAA/nAAAAAAAAAABqwMAAKYAAACk26VVRaboP6iOO4kJguw/AAAAP7sAAAAAAAAAAawDAACmAAAA/rCOSTyv6D94v2CEgVrsPwAAAD+7AAAAAAAAAAGtAwAApgAAAD5kyzNfv+g/cLue0Z4Y7D8AAAA/ywAAAAAAAAABrgMAAKYAAAAEIHMgt83oP3C7ntGeGOw/AAAAP9sAAAAAAAAAAa8DAACmAAAARNOvCtrd6D9wt9wevNbrPwAAAD/bAAAAAAAAAAGwAwAApgAAAAqPV/cx7Og/EBknFayH6z8AAAA/+gAAAAAAAAABsQMAAKYAAADeW9Xo8/boP7h2r1i59uo/AAAAP/oAAAAAAAAAAbIDAACmAAAAtChT2rUB6T/Abivz83LqPwAAAD/6AAAAAAAAAAGzAwAApgAAAA7+O86sCuk/wGanjS7v6T8AAAA/GQEAAAAAAAABtAMAAKYAAADy24/E2BHpP/gt/izxkuk/AAAAPxkBAAAAAAAAAbUDAACmAAAAXMJOvTkX6T8IJnrHKw/pPwAAAD8ZAQAAAAAAAAG2AwAApgAAAE6xeLjPGuk/aLQnBrFW6D8AAAA/OAEAAAAAAAABtwMAAKYAAADUueO6BBnpP3io4e0Ikec/AAAAPzgBAAAAAAAAAbgDAACmAAAA5Mq5v24V6T+4Y/J0I2/mPwAAAD84AQAAAAAAAAG5AwAApgAAAHrk+sYNEOk/kIQPpRBA5T8AAAA/SAEAAAAAAAABugMAAKYAAAAO/jvOrArpP/gSveOVh+Q/AAAAP0gBAAAAAAAAAbsDAACmAAAAtChT2rUB6T/QO155SNzjPwAAAD9nAQAAAAAAAAG8AwAApgAAAGRkQOso9eg/2DecxmWa4z8AAAA/ZwEAAAAAAAABvQMAAKYAAACQl8L5ZuroP3iZ5rxVS+M/AAAAP2cBAAAAAAAAAb4DAACmAAAAvMpECKXf6D/gLxhhoBbjPwAAAD+HAQAAAAAAAAG/AwAApgAAACJCHyqLxug/gJFiV5DH4j8AAAA/hwEAAAAAAAABwAMAAKYAAABql01CnbToP4CRYleQx+I/AAAAP4cBAAAAAAAAAcEDAACmAAAAwP1RXxmf6D+AkWJXkMfiPwAAAD+mAQAAAAAAAAHCAwAApgAAAPpBqnLBkOg/gJFiV5DH4j8AAAA/pgEAAAAAAAABwwMAAKYAAACebMF+yofoP7hce6k1reI/AAAAP6YBAAAAAAAAAcQDAACmAAAANIYChmmC6D+4XHupNa3iPwAAAD+1AQAAAAAAAAHFAwAApgAAALyObYiegOg/GPduAGO64j8AAAA/tQEAAAAAAAABxgMAAKYAAABEl9iK037oPxj3bgBjuuI/AAAAP9UBAAAAAAAAAccDAACmAAAA2LAZknJ56D8Y+zCzRfziPwAAAD/VAQAAAAAAAAHIAwAApgAAAPTSxZtGcug/4C8YYaAW4z8AAAA/1QEAAAAAAAAByQMAAKYAAACM7Aaj5WzoP3CdqG84jeM/AAAAP/QBAAAAAAAAAcoDAACmAAAAEvVxpRpr6D8IB3fL7cHjPwAAAD/0AQAAAAAAAAHLAwAApgAAACIGSKqEZ+g/0EPi3g1g5D8AAAA/9AEAAAAAAAABzAMAAKYAAAAiBkiqhGfoP9BD4t4NYOQ/AAAAPwQCAAAAAAAAAc0DAACmAAAAIgZIqoRn6D/QQ+LeDWDkPwAAAD8EAgAAAAAAAAHOAwAApgAAACIGSKqEZ+g/0EPi3g1g5D8AAAA/IwIAAAAAAAABzwMAAKYAAACsu19UeZ7rP+gj0kj4UOI/AAAAPwAAAAAAAAAAAdADAACmAAAAHBEDJFXC6z9Azs1qsGXjPwAAAD8gAAAAAAAAAAHRAwAApgAAABwRAyRVwus/QM7NarBl4z8AAAA/IAAAAAAAAAAB0gMAAKYAAACiGW4misDrP6B8iz9LvOQ/AAAAPz8AAAAAAAAAAdMDAACmAAAAohluJorA6z8o9mFmi/jlPwAAAD8/AAAAAAAAAAHUAwAApgAAAKIZbiaKwOs/GAos5PhB5z8AAAA/PwAAAAAAAAAB1QMAAKYAAAAcEQMkVcLrPzjlTAEpL+g/AAAAP04AAAAAAAAAAdYDAACmAAAAHBEDJFXC6z848ZIZ0fToPwAAAD9OAAAAAAAAAAHXAwAApgAAALAqRCv0vOs/kJMK1sOF6T8AAAA/bgAAAAAAAAAB2AMAAKYAAACiGW4misDrP8Bmp40u7+k/AAAAP24AAAAAAAAAAdkDAACmAAAAohluJorA6z8oBV2XPj7qPwAAAD9uAAAAAAAAAAHaAwAApgAAADgzry0pu+s/KAVdlz4+6j8AAAA/jQAAAAAAAAAB2wMAAKYAAACwKkQr9LzrPygFXZc+Puo/AAAAP40AAAAAAAAAAdwDAACmAAAAsCpEK/S86z8oBV2XPj7qPwAAAD+NAAAAAAAAAAHdAwAApgAAALAqRCv0vOs/KAVdlz4+6j8AAAA/jQAAAAAAAAAB3gMAAKYAAACwKkQr9LzrPygFXZc+Puo/AAAAP50AAAAAAAAAAd8DAACmAAAA6LM95zSt7D+IgVqMBcDhPwAAAD8AAAAAAAAAAAHgAwAApgAAAOizPec0rew/iIFajAXA4T8AAAA/HwAAAAAAAAAB4QMAAKYAAADosz3nNK3sP4iBWowFwOE/AAAAPx8AAAAAAAAAAeIDAACmAAAAeF6aF1mJ7D/4F4wwUIvhPwAAAD8fAAAAAAAAAAHjAwAApgAAACyahyjMfOw/WLZBOmDa4T8AAAA/PwAAAAAAAAAB5AMAAKYAAADu5ko+qWzsPyDrKOi69OE/AAAAPz8AAAAAAAAAAeUDAACmAAAAKCujUVFe7D/AVPdDcCniPwAAAD9OAAAAAAAAAAHmAwAApgAAAOh3ZmcuTuw/IPOsTYB44j8AAAA/TgAAAAAAAAAB5wMAAKYAAAAEmhJxAkfsP+ArVq691OI/AAAAP14AAAAAAAAAAegDAACmAAAAFKvodWxD7D/YM9oTg1jjPwAAAD9eAAAAAAAAAAHpAwAApgAAADDNlH9APOw/oGyDdMC04z8AAAA/bgAAAAAAAAAB6gMAAKYAAAC21f+BdTrsP/gSveOVh+Q/AAAAP24AAAAAAAAAAesDAACmAAAAttX/gXU67D/4IsWuII/lPwAAAD99AAAAAAAAAAHsAwAApgAAABSr6HVsQ+w/uGe0Jwax5j8AAAA/jQAAAAAAAAAB7QMAAKYAAACMon1zN0XsPxASsEm+xec/AAAAP40AAAAAAAAAAe4DAACmAAAABJoScQJH7D/YUt0PwaXoPwAAAD+cAAAAAAAAAAHvAwAApgAAAHCA0WljTOw/+C3+LPGS6T8AAAA/nAAAAAAAAAAB8AMAAKYAAADYZpBixFHsP4ifUO5rS+o/AAAAP7wAAAAAAAAAAfEDAACmAAAANjx5Vrta7D9Q2PlOqafqPwAAAD+8AAAAAAAAAAHyAwAApgAAAJIRYkqyY+w/4EWKXUEe6z8AAAA/ywAAAAAAAAAB8wMAAKYAAADu5ko+qWzsPxgVZWLJRes/AAAAP8sAAAAAAAAAAfQDAACmAAAAwrPIL2t37D8YEaOv5gPrPwAAAD/bAAAAAAAAAAH1AwAApgAAAB6JsSNigOw/GBGjr+YD6z8AAAA/2wAAAAAAAAAB9gMAAKYAAABePO4NhZDsP0jgfbRuK+s/AAAAP/oAAAAAAAAAAfcDAACmAAAAmu8q+Keg7D/gRYpdQR7rPwAAAD/6AAAAAAAAAAH4AwAApgAAAOizPec0rew/GBGjr+YD6z8AAAA/+gAAAAAAAAAB+QMAAKYAAABEiSbbK7bsP4Cn1FMxz+o/AAAAPxkBAAAAAAAAAfoDAACmAAAAKGd60Ve97D+4cu2l1rTqPwAAAD8ZAQAAAAAAAAH7AwAApgAAABpWpMztwOw/wG4r8/Ny6j8AAAA/GQEAAAAAAAAB/AMAAKYAAACEPGPFTsbsP8BqaUARMeo/AAAAPzkBAAAAAAAAAf0DAACmAAAAhDxjxU7G7D9gyPGDHqDpPwAAAD85AQAAAAAAAAH+AwAApgAAAP4z+MIZyOw/ACo8eg5R6T8AAAA/OQEAAAAAAAAB/wMAAKYAAADwIiK+r8vsP9hS3Q/Bpeg/AAAAP1gBAAAAAAAAAQAEAACmAAAAaBq3u3rN7D844YpORu3nPwAAAD9YAQAAAAAAAAEBBAAApgAAAMTvn69x1uw/GAos5PhB5z8AAAA/WAEAAAAAAAABAgQAAKYAAADE75+vcdbsP1DJ/h32YeY/AAAAP2gBAAAAAAAAAQMEAACmAAAAxO+fr3HW7D9gvbgFTpzlPwAAAD9oAQAAAAAAAAEEBAAApgAAAEr4CrKm1Ow/yEekkfCh5D8AAAA/hwEAAAAAAAABBQQAAKYAAADQAHa029LsP3ChaiIbz+M/AAAAP4cBAAAAAAAAAQYEAACmAAAA3hFMuUXP7D+oZP8O+zDjPwAAAD+HAQAAAAAAAAEHBAAApgAAAPAiIr6vy+w/gI2gpK2F4j8AAAA/pgEAAAAAAAABCAQAAKYAAAAKRc7Hg8TsP8BU90NwKeI/AAAAP6YBAAAAAAAAAQkEAACmAAAAsG/l04y77D+IhRw/6AHiPwAAAD+mAQAAAAAAAAEKBAAApgAAAESJJtsrtuw/wFA1kY3n4T8AAAA/0wEAAAAAAAABCwQAAKYAAABiq9Lk/67sP8BQNZGN5+E/AAAAP9MBAAAAAAAAAQwEAACmAAAAjt5U8z2k7D+IgVqMBcDhPwAAAD/TAQAAAAAAAAENBAAApgAAAE4rGAkblOw/wFA1kY3n4T8AAAA/4wEAAAAAAAABDgQAAKYAAAAeibEjYoDsP+gfEJYVD+I/AAAAP+MBAAAAAAAAAQ8EAACmAAAALJqHKMx87D9YugPtQhziPwAAAD8CAgAAAAAAAAEQBAAApgAAAEi8MzKgdew/gIne8cpD4j8AAAA/AgIAAAAAAAABEQQAAKYAAABIvDMyoHXsP4CJ3vHKQ+I/AAAAPwICAAAAAAAAARIEAACmAAAASLwzMqB17D+Aid7xykPiPwAAAD8SAgAAAAAAAAETBAAApgAAAEi8MzKgdew/gIne8cpD4j8AAAA/EgIAAAAAAAABFAQAAKYAAACgmuZOKR7tP7hYufZSa+I/AAAAPwAAAAAAAAAAARUEAACmAAAAoJrmTike7T+4WLn2UmviPwAAAD8QAAAAAAAAAAEWBAAApgAAAKCa5k4pHu0/uFi59lJr4j8AAAA/EAAAAAAAAAABFwQAAKYAAACgmuZOKR7tP7hYufZSa+I/AAAAPx8AAAAAAAAAARgEAACmAAAAoJrmTike7T+4WLn2UmviPwAAAD8fAAAAAAAAAAEZBAAApgAAAJwrAniu/+w/2DecxmWa4z8AAAA/PwAAAAAAAAABGgQAAKYAAABeeMWNi+/sP6Bsg3TAtOM/AAAAPz8AAAAAAAAAARsEAACmAAAAeppxl1/o7D/QO155SNzjPwAAAD8/AAAAAAAAAAEcBAAApgAAAIirR5zJ5Ow/oHyLP0u85D8AAAA/XgAAAAAAAAABHQQAAKYAAAB6mnGXX+jsP8hPKPe1JeU/AAAAP14AAAAAAAAAAR4EAACmAAAAeppxl1/o7D8o9mFmi/jlPwAAAD9eAAAAAAAAAAEfBAAApgAAAOaAMJDA7ew/4DpR33Aa5z8AAAA/bQAAAAAAAAABIAQAAKYAAABeeMWNi+/sPxAe9mFmi+g/AAAAP30AAAAAAAAAASEEAACmAAAA1m9ai1bx7D9gyPGDHqDpPwAAAD99AAAAAAAAAAEiBAAApgAAAJwrAniu/+w/8DlERZlY6j8AAAA/jQAAAAAAAAABIwQAAKYAAABk56lkBg7tP+BFil1BHus/AAAAP40AAAAAAAAAASQEAACmAAAAsKu8U5Ma7T/YUdB16ePrPwAAAD+hAAAAAAAAAAElBAAApgAAAHZnZEDrKO0/2FlU265n7D8AAAA/oQAAAAAAAAABJgQAAKYAAADEK3cveDXtPzj4CeW+tuw/AAAAP6EAAAAAAAAAAScEAACmAAAAEPCJHgVC7T84+AnlvrbsPwAAAD/AAAAAAAAAAAEoBAAApgAAANirMQtdUO0/cMfk6Ube7D8AAAA/wAAAAAAAAAABKQQAAKYAAAAmcET66VztP3DH5OlG3uw/AAAAP8AAAAAAAAAAASoEAACmAAAA7Cvs5kFr7T8ILfGSGdHsPwAAAD/fAAAAAAAAAAErBAAApgAAADjw/tXOd+0/QPRHMtx07D8AAAA/3wAAAAAAAAABLAQAAKYAAAD+q6bCJobtP6CKedYmQOw/AAAAP98AAAAAAAAAAS0EAACmAAAAPl/jrEmW7T847MPMFvHrPwAAAD/vAAAAAAAAAAEuBAAApgAAAG4BSpICqu0/QOgBGjSv6z8AAAA/7wAAAAAAAAABLwQAAKYAAACutIZ8JbrtP0DkP2dRbes/AAAAPw4BAAAAAAAAATAEAACmAAAA+niZa7LG7T94r1i59lLrPwAAAD8OAQAAAAAAAAExBAAApgAAAOxnw2ZIyu0/SOB9tG4r6z8AAAA/HgEAAAAAAAABMgQAAKYAAADeVu1h3s3tP4Cn1FMxz+o/AAAAPx4BAAAAAAAAATMEAACmAAAA0EUXXXTR7T8gCR9KIYDqPwAAAD8uAQAAAAAAAAE0BAAApgAAANBFF1100e0/iJuOO4kJ6j8AAAA/LgEAAAAAAAABNQQAAKYAAADeVu1h3s3tPwAqPHoOUek/AAAAP00BAAAAAAAAATYEAACmAAAA7GfDZkjK7T8AGjSvg0noPwAAAD9NAQAAAAAAAAE3BAAApgAAAPp4mWuyxu0/EA7ultuD5z8AAAA/TQEAAAAAAAABOAQAAKYAAAAYm0V1hr/tP4Ccm9Vgy+Y/AAAAP2wBAAAAAAAAATkEAACmAAAAvMVcgY+27T+IkFW9uAXmPwAAAD9sAQAAAAAAAAE6BAAApgAAAPYJtZQ3qO0/AB8D/D1N5T8AAAA/bAEAAAAAAAABOwQAAKYAAAAgPTejdZ3tPwgXf5Z4yeQ/AAAAP3wBAAAAAAAAATwEAACmAAAA0ngktOiQ7T/QPyAsKx7kPwAAAD98AQAAAAAAAAE9BAAApgAAAJTF58nFgO0/cJ2obziN4z8AAAA/mwEAAAAAAAABPgQAAKYAAABWEqvfonDtP3iZ5rxVS+M/AAAAP5sBAAAAAAAAAT8EAACmAAAACE6Y8BVk7T9IxkkF6+HiPwAAAD+rAQAAAAAAAAFABAAApgAAAFCjxggoUu0/uFx7qTWt4j8AAAA/qwEAAAAAAAABQQQAAKYAAAAQ8IkeBULtP7hce6k1reI/AAAAP7oBAAAAAAAAAUIEAACmAAAAxCt3L3g17T/oJ5T72pLiPwAAAD+6AQAAAAAAAAFDBAAApgAAAIZ4OkVVJe0/uFx7qTWt4j8AAAA/2QEAAAAAAAABRAQAAKYAAABU1tNfnBHtP0jCh1IIoOI/AAAAP9kBAAAAAAAAAUUEAACmAAAAkBosc0QD7T+AjaCkrYXiPwAAAD/ZAQAAAAAAAAFGBAAApgAAAOaAMJDA7ew/IPOsTYB44j8AAAA/+QEAAAAAAAABRwQAAKYAAAAu1l6o0tvsP4CNoKStheI/AAAAP/kBAAAAAAAAAUgEAACmAAAALtZeqNLb7D+AjaCkrYXiPwAAAD/5AQAAAAAAAAFJBAAApgAAAC7WXqjS2+w/gI2gpK2F4j8AAAA/CAIAAAAAAAABSgQAAKYAAAAu1l6o0tvsP4CNoKStheI/AAAAPwgCAAAAAAAAAUsEAACmAAAAfk73FnMF7j/AVPdDcCniPwAAAD8AAAAAAAAAAAFMBAAApgAAAH5O9xZzBe4/wFT3Q3Ap4j8AAAA/HwAAAAAAAAABTQQAAKYAAAB+TvcWcwXuP8BU90NwKeI/AAAAPx8AAAAAAAAAAU4EAACmAAAAfk73FnMF7j/AVPdDcCniPwAAAD8fAAAAAAAAAAFPBAAApgAAAH5O9xZzBe4/wFT3Q3Ap4j8AAAA/PgAAAAAAAAABUAQAAKYAAAB+TvcWcwXuP8BU90NwKeI/AAAAPz4AAAAAAAAAAVEEAACmAAAAfk73FnMF7j/AVPdDcCniPwAAAD8+AAAAAAAAAAFSBAAApgAAAH5O9xZzBe4/wFT3Q3Ap4j8AAAA/TgAAAAAAAAABUwQAAKYAAAB+TvcWcwXuP8BU90NwKeI/AAAAP04AAAAAAAAAAVQEAACmAAAAcD0hEgkJ7j/YN5zGZZrjPwAAAD9dAAAAAAAAAAFVBAAApgAAACbo8vn2Gu4/mHjJjGh65D8AAAA/bQAAAAAAAAABVgQAAKYAAADAcBjYEDTuP8hT6qmYZ+U/AAAAP20AAAAAAAAAAVcEAACmAAAAyN/8rotS7j9YxTxrEyDmPwAAAD99AAAAAAAAAAFYBAAApgAAAMxO4YUGce4/uGt22ujy5j8AAAA/jAAAAAAAAAABWQQAAKYAAADgzpth64vuP3Cso6Dr0uc/AAAAP4wAAAAAAAAAAVoEAACmAAAAiGiXRG+h7j8QHvZhZovoPwAAAD+rAAAAAAAAAAFbBAAApgAAAEITaSxds+4/CCZ6xysP6T8AAAA/qwAAAAAAAAABXAQAAKYAAABipPkMrMruP8hi5dpLrek/AAAAP6sAAAAAAAAAAV0EAACmAAAAGk/L9Jnc7j9g0HXp4yPqPwAAAD/LAAAAAAAAAAFeBAAApgAAAP4sH+vF4+4/UNQ3nMZl6j8AAAA/ywAAAAAAAAABXwQAAKYAAABoE97jJunuP4ifUO5rS+o/AAAAP8sAAAAAAAAAAWAEAACmAAAAaBPe4ybp7j9Q1DecxmXqPwAAAD/aAAAAAAAAAAFhBAAApgAAAGgT3uMm6e4/UNQ3nMZl6j8AAAA/6gAAAAAAAAABYgQAAKYAAABoE97jJunuP2DQdenjI+o/AAAAP+oAAAAAAAAAAWMEAACmAAAAaBPe4ybp7j9g0HXp4yPqPwAAAD/qAAAAAAAAAAFkBAAApgAAAGgT3uMm6e4/YNB16eMj6j8AAAA/+gAAAAAAAAABZQQAAKYAAABoE97jJunuP2DQdenjI+o/AAAAP/oAAAAAAAAAAWYEAACmAAAAaBPe4ybp7j9g0HXp4yPqPwAAAD/6AAAAAAAAAAFnBAAApgAAAEaCTQPY0e4/YLJ/h32Y4T8AAAA/AAAAAAAAAAABaAQAAKYAAABGgk0D2NHuP2Cyf4d9mOE/AAAAPw8AAAAAAAAAAWkEAACmAAAARoJNA9jR7j9gsn+HfZjhPwAAAD8PAAAAAAAAAAFqBAAApgAAAEaCTQPY0e4/YLJ/h32Y4T8AAAA/LwAAAAAAAAABawQAAKYAAABGgk0D2NHuP2Cyf4d9mOE/AAAAPy8AAAAAAAAAAWwEAACmAAAARoJNA9jR7j9gsn+HfZjhPwAAAD8vAAAAAAAAAAFtBAAApgAAAEaCTQPY0e4/YLJ/h32Y4T8AAAA/PgAAAAAAAAABbgQAAKYAAABsRus6m6juP7hce6k1reI/AAAAP04AAAAAAAAAAW8EAACmAAAAwqzvVxeT7j+wYD1cGO/iPwAAAD9OAAAAAAAAAAFwBAAApgAAADY1oH5ndu4/CAd3y+3B4z8AAAA/bQAAAAAAAAABcQQAAKYAAAAkteWiglvuP/gSveOVh+Q/AAAAP20AAAAAAAAAAXIEAACmAAAAEDUrx51A7j/IV6xce6nlPwAAAD99AAAAAAAAAAFzBAAApgAAAGabL+QZK+4/6DLNeauW5j8AAAA/fQAAAAAAAAABdAQAAKYAAAC+ATQBlhXuPxAO7pbbg+c/AAAAP30AAAAAAAAAAXUEAACmAAAAjF/NG90B7j+YgwILOX7oPwAAAD+cAAAAAAAAAAF2BAAApgAAAOLF0ThZ7O0/yGLl2kut6T8AAAA/nAAAAAAAAAABdwQAAKYAAAAO+VNHl+HtPyAJH0ohgOo/AAAAP6wAAAAAAAAAAXgEAACmAAAApBKVTjbc7T+4dq9YufbqPwAAAD+sAAAAAAAAAAF5BAAApgAAALIja1Og2O0/qHpxC5w46z8AAAA/uwAAAAAAAAABegQAAKYAAACyI2tToNjtP6h6cQucOOs/AAAAP7sAAAAAAAAAAXsEAACmAAAAsiNrU6DY7T+oenELnDjrPwAAAD/LAAAAAAAAAAF8BAAApgAAALIja1Og2O0/qHpxC5w46z8AAAA/ywAAAAAAAAABfQQAAKYAAACgYAAgYXrvP8heIyhpa+k/AAAAPwAAAAAAAAAAAX4EAACmAAAAoGAAIGF67z/IXiMoaWvpPwAAAD8fAAAAAAAAAAF/BAAApgAAAKBgACBheu8/yF4jKGlr6T8AAAA/HwAAAAAAAAABgAQAAKYAAACgYAAgYXrvP8heIyhpa+k/AAAAPy8AAAAAAAAAAYEEAACmAAAAJmlrIpZ47z+4dq9YufbqPwAAAD8vAAAAAAAAAAGCBAAApgAAADR6QScAde8/GBVlYslF6z8AAAA/QwAAAAAAAAABgwQAAKYAAACucdYky3bvP+BJTBAkYOs/AAAAP0MAAAAAAAAAAYQEAACmAAAANHpBJwB17z94sxps2ZTrPwAAAD9SAAAAAAAAAAGFBAAApgAAACZpayKWeO8/oIL1cGG86z8AAAA/YgAAAAAAAAABhgQAAKYAAACgYAAgYXrvP9hR0HXp4+s/AAAAP2IAAAAAAAAAAYcEAACmAAAAoGAAIGF67z/YUdB16ePrPwAAAD9xAAAAAAAAAAGIBAAApgAAAJBPKhv3fe8/OOzDzBbx6z8AAAA/cQAAAAAAAAABiQQAAKYAAACQTyob933vPzjsw8wW8es/AAAAP3EAAAAAAAAAAYoEAACmAAAAGFiVHSx87z847MPMFvHrPwAAAD+BAAAAAAAAAAGLBAAApgAAABhYlR0sfO8/OOzDzBbx6z8AAAA/gQAAAAAAAAABjAQAAKYAAAAYWJUdLHzvPzjsw8wW8es/AAAAP4EAAAAAAAAAAY0EAACmAAAAGFiVHSx87z847MPMFvHrPwAAAD+BAAAAAAAAAAGOBAAApgAAABhYlR0sfO8/OOzDzBbx6z8AAAA/kQAAAAAAAAABjwQAAKYAAAAYWJUdLHzvPzjsw8wW8es/AAAAP5EAAAAAAAAAAZAEAACmAAAAGFiVHSx87z847MPMFvHrPwAAAD+gAAAAAAAAAAGRBAAApgAAABhYlR0sfO8/OOzDzBbx6z8AAAA/oAAAAAAAAAABkgQAAKYAAABK+vsC5Y/vP8BuK/Pzcuo/AAAAP98AAAAAAAAAAZMEAACmAAAASvr7AuWP7z9gzLM2AeLpPwAAAD/uAAAAAAAAAAGUBAAApgAAAN4TPQqEiu8/MPVUzLM26T8AAAA/7gAAAAAAAAABlQQAAKYAAADeEz0KhIrvPwAWcvygB+g/AAAAPw4BAAAAAAAAAZYEAACmAAAA0AJnBRqO7z/oLgvHyFTmPwAAAD8OAQAAAAAAAAGXBAAApgAAAEr6+wLlj+8/+BK945WH5D8AAAA/DgEAAAAAAAABmAQAAKYAAACy4Lr7RZXvP+ArVq691OI/AAAAPy0BAAAAAAAAAZkEAACmAAAAHMd59Kaa7z/ISLEryGPhPwAAAD8tAQAAAAAAAAGaBAAApgAAAMZgddcqsO8/0DTnrVoa4D8AAAA/LQEAAAAAAAABmwQAAKYAAAAyRzTQi7XvPwD9Suf0f9w/AAAAP0wBAAAAAAAAAZwEAACmAAAA3OAvsw/L7z/w8RFpJHzYPwAAAD9MAQAAAAAAAAGdBAAApgAAACilQqKc1+8/8Pbgtd5/1T8AAAA/TAEAAAAAAAABngQAAKYAAAAKg5aYyN7vP9ALuM0ji9M/AAAAP2sBAAAAAAAAAZ8EAACmAAAAZlh/jL/n7z+AZX5eTrjSPwAAAD9rAQAAAAAAAAGgBAAApgAAAFhHqYdV6+8/gF36+Ig00j8AAAA/awEAAAAAAAABoQQAAKYAAADSPj6FIO3vP4Bd+viINNI/AAAAP3sBAAAAAAAAAaIEAACmAAAA7GDqjvTl7z+AXfr4iDTSPwAAAD97AQAAAAAAAAGjBAAApgAAAOxg6o705e8/gF36+Ig00j8AAAA/ewEAAAAAAAABpAQAAKYAAADsYOqO9OXvP4Bd+viINNI/AAAAP5oBAAAAAAAAAaUEAACmAAAA7GDqjvTl7z+AXfr4iDTSPwAAAD+aAQAAAAAAAAs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8553|recordLength=108553|start=0|end=108553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wAAAAP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B9iQAAAAAAAAXu////DEFjdGlvblR5cGVWMQEAAAAHdmFsdWVfXwAIAgAAAAAAAAABBQAAAAQAAAAJEwAAAAkUAAAAh5UAAAAAAAAB6////+7///8AAAAAAQYAAAAEAAAACRYAAAAJFwAAAI6ZAAAAAAAAAej////u////AAAAAAEHAAAABAAAAAkZAAAACRoAAACApgAAAAAAAAHl////7v///wAAAAABCAAAAAQAAAAJHAAAAAkdAAAAzqoAAAAAAAAB4v///+7///8AAAAAAQkAAAAEAAAACR8AAAAJIAAAAEm+AAAAAAAAAd/////u////AAAAAAEKAAAABAAAAAkiAAAACSMAAACzwAAAAAAAAAHc////7v///wAAAAABCwAAAAQAAAAJJQAAAAkmAAAA5sUAAAAAAAAB2f///+7///8AAAAAAQwAAAAEAAAACSgAAAAJKQAAAJnIAAAAAAAAAdb////u////AAAAAAENAAAABAAAAAkrAAAACSwAAABK0QAAAAAAAAHT////7v///wAAAAABDgAAAAQAAAAJLgAAAAkvAAAApdsAAAAAAAAB0P///+7///8AAAAAAQ8AAAAEAAAACTEAAAAJMgAAAFHkAAAAAAAAAc3////u////AAAAAAUQAAAAD1BlbkF0dHJpYnV0ZXNWMQoAAAAHX2NvbG9yQQdfY29sb3JSB19jb2xvckcHX2NvbG9yQgpGaXRUb0N1cnZlBkhlaWdodA5JZ25vcmVQcmVzc3VyZQ1Jc0hpZ2hsaWdodGVyBVNoYXBlBVdpZHRoAAAAAAAAAAAEAAICAgIBBgEBDEJydXNoU2hhcGVWMQIAAAAGAgAAAP//AAAAAAAAAAAACEAAAAXM////DEJydXNoU2hhcGVWMQEAAAAHdmFsdWVfXwAIAgAAAAEAAAAAAAAAAAAIQAURAAAACklua1RyYWNlVjEDAAAADUxpc3RgMStfaXRlbXMMTGlzdGAxK19zaXplD0xpc3RgMStfdmVyc2lvbgQAABhTaGFyZWQuSW5raW5nLklua1BvaW50W10CAAAACAgCAAAACTUAAAAyAAAAMgAAAAETAAAAEAAAAP//AAAAAAAAAAAACEAAAAHK////zP///wEAAAAAAAAAAAAIQAEUAAAAEQAAAAk3AAAARwAAAEcAAAABFgAAABAAAAD//wAAAAAAAAAAAAhAAAAByP///8z///8BAAAAAAAAAAAACEABFwAAABEAAAAJOQAAAC8AAAAvAAAAARkAAAAQAAAA//8AAAAAAAAAAAAIQAAAAcb////M////AQAAAAAAAAAAAAhAARoAAAARAAAACTsAAABEAAAARAAAAAEcAAAAEAAAAP//AAAAAAAAAAAACEAAAAHE////zP///wEAAAAAAAAAAAAIQAEdAAAAEQAAAAk9AAAAIgAAACIAAAABHwAAABAAAAD//wAAAAAAAAAAAAhAAAABwv///8z///8BAAAAAAAAAAAACEABIAAAABEAAAAJPwAAACgAAAAoAAAAASIAAAAQAAAA//8AAAAAAAAAAAAIQAAAAcD////M////AQAAAAAAAAAAAAhAASMAAAARAAAACUEAAAAWAAAAFgAAAAElAAAAEAAAAP//AAAAAAAAAAAACEAAAAG+////zP///wEAAAAAAAAAAAAIQAEmAAAAEQAAAAlDAAAAKwAAACsAAAABKAAAABAAAAD//wAAAAAAAAAAAAhAAAABvP///8z///8BAAAAAAAAAAAACEABKQAAABEAAAAJRQAAAB0AAAAdAAAAASsAAAAQAAAA//8AAAAAAAAAAAAIQAAAAbr////M////AQAAAAAAAAAAAAhAASwAAAARAAAACUcAAABdAAAAXQAAAAEuAAAAEAAAAP//AAAAAAAAAAAACEAAAAG4////zP///wEAAAAAAAAAAAAIQAEvAAAAEQAAAAlJAAAALAAAACwAAAABMQAAABAAAAD//wAAAAAAAAAAAAhAAAABtv///8z///8BAAAAAAAAAAAACEABMgAAABEAAAAJSwAAAEIAAABCAAAABzUAAAAAAQAAAE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0OBzcAAAAAAQAAAIAAAAAECklua1BvaW50VjEC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05BzkAAAAAAQAAAEAAAAAECklua1BvaW50VjEC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0RBzsAAAAAAQAAAIAAAAAECklua1BvaW50VjEC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08Bz0AAAAAAQAAAEAAAAAECklua1BvaW50VjECAAAACTgBAAAJOQEAAAk6AQAACTsBAAAJPAEAAAk9AQAACT4BAAAJPwEAAAlAAQAACUEBAAAJQgEAAAlDAQAACUQBAAAJRQEAAAlGAQAACUcBAAAJSAEAAAlJAQAACUoBAAAJSwEAAAlMAQAACU0BAAAJTgEAAAlPAQAACVABAAAJUQEAAAlSAQAACVMBAAAJVAEAAAlVAQAACVYBAAAJVwEAAAlYAQAACVkBAAANHgc/AAAAAAEAAABAAAAABApJbmtQb2ludFYxAgAAAAlaAQAACVsBAAAJXAEAAAldAQAACV4BAAAJXwEAAAlgAQAACWEBAAAJYgEAAAljAQAACWQBAAAJZQEAAAlmAQAACWcBAAAJaAEAAAlpAQAACWoBAAAJawEAAAlsAQAACW0BAAAJbgEAAAlvAQAACXABAAAJcQEAAAlyAQAACXMBAAAJdAEAAAl1AQAACXYBAAAJdwEAAAl4AQAACXkBAAAJegEAAAl7AQAACXwBAAAJfQEAAAl+AQAACX8BAAAJgAEAAAmBAQAADRgHQQAAAAABAAAAIAAAAAQKSW5rUG9pbnRWMQIAAAAJggEAAAmDAQAACYQBAAAJhQEAAAmGAQAACYcBAAAJiAEAAAmJAQAACYoBAAAJiwEAAAmMAQAACY0BAAAJjgEAAAmPAQAACZABAAAJkQEAAAmSAQAACZMBAAAJlAEAAAmVAQAACZYBAAAJlwEAAA0KB0MAAAAAAQAAAEAAAAAECklua1BvaW50VjECAA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NFQdFAAAAAAEAAAAgAAAABApJbmtQb2ludFYxAgAAAAnDAQAACcQBAAAJxQEAAAnGAQAACccBAAAJyAEAAAnJAQAACcoBAAAJywEAAAnMAQAACc0BAAAJzgEAAAnPAQAACdABAAAJ0QEAAAnSAQAACdMBAAAJ1AEAAAnVAQAACdYBAAAJ1wEAAAnYAQAACdkBAAAJ2gEAAAnbAQAACdwBAAAJ3QEAAAneAQAACd8BAAANAwdHAAAAAAEAAACAAAAABApJbmtQb2ludFYxAgA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0jB0kAAAAAAQAAAEAAAAAECklua1BvaW50VjECAAAACT0CAAAJPgIAAAk/AgAACUACAAAJQQIAAAlCAgAACUMCAAAJRAIAAAlFAgAACUYCAAAJRwIAAAlIAgAACUkCAAAJSgIAAAlLAgAACUwCAAAJTQIAAAlOAgAACU8CAAAJUAIAAAlRAgAACVICAAAJUwIAAAlUAgAACVUCAAAJVgIAAAlXAgAACVgCAAAJWQIAAAlaAgAACVsCAAAJXAIAAAldAgAACV4CAAAJXwIAAAlgAgAACWECAAAJYgIAAAljAgAACWQCAAAJZQIAAAlmAgAACWcCAAAJaAIAAA0UB0sAAAAAAQAAAIAAAAAECklua1BvaW50VjECAA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DT4FTAAAAApJbmtQb2ludFYxBAAAAAFYAVkOUHJlc3N1cmVGYWN0b3IJVGltZVN0YW1wAAAAAAYGCxACAAAA8HrZa3V8wz9sdbhXb3voPwAAAD8AAAAAAAAAAAFNAAAATAAAAPTKBQChq8M/jBHPHUY85z8AAAA/HwAAAAAAAAABTgAAAEwAAAD0ygUAoavDP4wRzx1GPOc/AAAAPx8AAAAAAAAAAU8AAABMAAAA9MoFAKGrwz+MEc8dRjznPwAAAD8fAAAAAAAAAAFQAAAATAAAALSt2CNHMcQ/UBOWPU1Y5j8AAAA/LwAAAAAAAAABUQAAAEwAAAAYM80a5X/EP2BhoaC4uOU/AAAAPy8AAAAAAAAAAVIAAABMAAAA1BWgPosFxT/QIZNoun/lPwAAAD9OAAAAAAAAAAFTAAAATAAAAJDQXJibc8U/+O66OyJS5T8AAAA/TgAAAAAAAAABVAAAAEwAAABMixnyq+HFP/juujsiUuU/AAAAP14AAAAAAAAAAVUAAABMAAAAAEbWS7xPxj/47ro7IlLlPwAAAD9eAAAAAAAAAAFWAAAATAAAABg2Wwg/3cY/HLziDook5T8AAAA/XgAAAAAAAAABVwAAAEwAAAAo/sn6K1PHPyRjaMC/1OQ/AAAAP30AAAAAAAAAAVgAAABMAAAAjKvUu1+5xz/Yb57LJeDkPwAAAD99AAAAAAAAAAFZAAAATAAAAEQ+e0vaD8g/uEn8qfO95D8AAAA/fQAAAAAAAAABWgAAAEwAAACgw29CeF7IPwQ9xp6NsuQ/AAAAP5wAAAAAAAAAAVsAAABMAAAAWC4ACF2dyD8kY2jAv9TkPwAAAD+cAAAAAAAAAAFcAAAATAAAALSL3jRl1Mg/kHzU1ovr5D8AAAA/nAAAAAAAAAABXQAAAEwAAABo9m76SRPJP0SJCuLx9uQ/AAAAP7sAAAAAAAAAAV4AAABMAAAAyHtj8edhyT8cvOIOiiTlPwAAAD+7AAAAAAAAAAFfAAAATAAAACgBWOiFsMk/ROKEMLxG5T8AAAA/uwAAAAAAAAABYAAAAEwAAAA0eZpGR/fJP4jVTiVWO+U/AAAAP8sAAAAAAAAAAWEAAABMAAAA6OMqDCw2yj+oVGuVUq3lPwAAAD/LAAAAAAAAAAFiAAAATAAAAPRbbWrtfMo/DMdR+ugT5j8AAAA/6gAAAAAAAAABYwAAAEwAAABQuUuX9bPKP3jgvRC1KuY/AAAAP+oAAAAAAAAAAWQAAABMAAAAWAl4KyHjyj9QE5Y9TVjmPwAAAD/qAAAAAAAAAAFlAAAATAAAALA+QI6TAss/3FKkdUuR5j8AAAA/CgEAAAAAAAABZgAAAEwAAAAIdAjxBSLLP5Bf2oCxnOY/AAAAPwoBAAAAAAAAAWcAAABMAAAAZKnQU3hByz9MbBCMF6jmPwAAAD8KAQAAAAAAAAFoAAAATAAAABTsSk/HaMs/kLhUz3vs5j8AAAA/KQEAAAAAAAABaQAAAEwAAAAcZI2tiK/LP9QEmRLgMOc/AAAAPykBAAAAAAAAAWoAAABMAAAA1M4dc23uyz8YUd1VRHXnPwAAAD8pAQAAAAAAAAFrAAAATAAAADBUEmoLPcw/7IO1gtyi5z8AAAA/SAEAAAAAAAABbAAAAEwAAADkvqIv8HvMP+jcL9Gm8uc/AAAAP0gBAAAAAAAAAW0AAABMAAAA8DbljbHCzD9MTxY2PVnoPwAAAD9IAQAAAAAAAAFuAAAATAAAAEyUw7q5+cw/BLXGj2206D8AAAA/WAEAAAAAAAABbwAAAEwAAACo8aHnwTDNP0QBC9PR+Og/AAAAP1gBAAAAAAAAAXAAAABMAAAACE+AFMpnzT88WoUhnEjpPwAAAD93AQAAAAAAAAFxAAAATAAAALRp5EWDd80/NLP/b2aY6T8AAAA/dwEAAAAAAAABcgAAAEwAAABghEh3PIfNP+i/NXvMo+k/AAAAP3cBAAAAAAAAAXMAAABMAAAAEJ+sqPWWzT94/0OzytzpPwAAAD+WAQAAAAAAAAF0AAAATAAAALy5ENqups0/eP9Ds8rc6T8AAAA/lgEAAAAAAAABdQAAAEwAAAAU79g8IcbNP+QYsMmW8+k/AAAAP5YBAAAAAAAAAXYAAABMAAAAbPyK1f3NzT9QMhzgYgrqPwAAAD+WAQAAAAAAAAF3AAAATAAAAGz8itX9zc0/BD9S68gV6j8AAAA/tQEAAAAAAAABeAAAAEwAAABs/IrV/c3NP+QYsMmW8+k/AAAAP7UBAAAAAAAAAXkAAABMAAAAbPyK1f3NzT/kGLDJlvPpPwAAAD+1AQAAAAAAAAF6AAAATAAAAGz8itX9zc0/DObXnP7F6T8AAAA/tQEAAAAAAAABewAAAEwAAABs/IrV/c3NPwzm15z+xek/AAAAP7UBAAAAAAAAAXwAAABMAAAAbPyK1f3NzT8M5tec/sXpPwAAAD+1AQAAAAAAAAF9AAAATAAAAGz8itX9zc0/DObXnP7F6T8AAAA/tQEAAAAAAAABfgAAAEwAAADQSSL5KyW9P8haQW7Ra98/AAAAPwAAAAAAAAAAAX8AAABMAAAA0Eki+SslvT/IWkFu0WvfPwAAAD8fAAAAAAAAAAGAAAAATAAAANBJIvkrJb0/yFpBbtFr3z8AAAA/HwAAAAAAAAABgQAAAEwAAADQSSL5KyW9P8haQW7Ra98/AAAAPx8AAAAAAAAAAYIAAABMAAAACMqEmoievj/QqEzRPMzePwAAAD8/AAAAAAAAAAGDAAAATAAAABi6CVcLLL8/IEOcdwxx3j8AAAA/PwAAAAAAAAABhAAAAEwAAAAwqo4Tjrm/P7gpMGFAWt4/AAAAPz8AAAAAAAAAAYUAAABMAAAAJPUfMh47wD/g9lc0qCzePwAAAD9OAAAAAAAAAAGGAAAATAAAAOCv3IsuqcA/WF7Prd+j3T8AAAA/TgAAAAAAAAABhwAAAEwAAACYapnlPhfBPzjfsj3jMd0/AAAAP20AAAAAAAAAAYgAAABMAAAA/BekpnJ9wT+wRiq3GqncPwAAAD9tAAAAAAAAAAGJAAAATAAAAGDFrmem48E/2BNSioJ73D8AAAA/fQAAAAAAAAABigAAAEwAAADIms/yb2HCP0AtvqBOktw/AAAAP30AAAAAAAAAAYsAAABMAAAA2DooG8e/wj8YYJbN5r/cPwAAAD+NAAAAAAAAAAGMAAAATAAAAJQd+z5tRcM/WKzaEEsE3T8AAAA/jQAAAAAAAAABjQAAAEwAAAD0ygUAoavDP0AtvqBOktw/AAAAP6wAAAAAAAAAAY4AAABMAAAArF2sjxsCxD9ALb6gTpLcPwAAAD+sAAAAAAAAAAGPAAAATAAAALSt2CNHMcQ/8JJu+n7t3D8AAAA/rAAAAAAAAAABkAAAAEwAAABkGGnpK3DEP9gTUoqCe9w/AAAAP8sAAAAAAAAAAZEAAABMAAAAGDPNGuV/xD+AeQLkstbcPwAAAD/LAAAAAAAAAAGSAAAATAAAABxb4+R6l8Q/sPgeVK9I3T8AAAA/ywAAAAAAAAABkwAAAEwAAAB84NfbGObEPxgSi2p7X90/AAAAP9sAAAAAAAAAAZQAAABMAAAAiIAwBHBExT8YEotqe1/dPwAAAD/bAAAAAAAAAAGVAAAATAAAAOwtO8WjqsU/GBKLantf3T8AAAA/+gAAAAAAAAABlgAAAEwAAAD4zZPt+gjGP/BEY5cTjd0/AAAAP/oAAAAAAAAAAZcAAABMAAAAtIhQRwt3xj8YEotqe1/dPwAAAD/6AAAAAAAAAAGYAAAATAAAAGgb99aFzcY/GBKLantf3T8AAAA/GQEAAAAAAAABmQAAAEwAAAB0kzk1RxTHP7D4HlSvSN0/AAAAPxkBAAAAAAAAAZoAAABMAAAAgAt8kwhbxz8437I94zHdPwAAAD8ZAQAAAAAAAAGbAAAATAAAAOSQcIqmqcc/8JJu+n7t3D8AAAA/OQEAAAAAAAABnAAAAEwAAACYIxcaIQDIP8DFRicXG90/AAAAPzkBAAAAAAAAAZ0AAABMAAAA9ID1Rik3yD+wRiq3GqncPwAAAD85AQAAAAAAAAGeAAAATAAAAPjQIdtUZsg/GGCWzea/3D8AAAA/SAEAAAAAAAABnwAAAEwAAACsO7KgOaXIPxhgls3mv9w/AAAAP0gBAAAAAAAAAaAAAABMAAAAtIveNGXUyD+w+B5Ur0jdPwAAAD9nAQAAAAAAAAGhAAAATAAAALzbCsmQA8k/WF7Prd+j3T8AAAA/ZwEAAAAAAAABogAAAEwAAADIU00nUkrJP5iqE/FD6N0/AAAAP2cBAAAAAAAAAaMAAABMAAAAzKN5u315yT9w3esd3BXePwAAAD+HAQAAAAAAAAGkAAAATAAAACgBWOiFsMk/uCkwYUBa3j8AAAA/hwEAAAAAAAABpQAAAEwAAAA0eZpGR/fJP5BcCI7Yh94/AAAAP4cBAAAAAAAAAaYAAABMAAAAQBnzbp5Vyj/QqEzRPMzePwAAAD+mAQAAAAAAAAGnAAAATAAAAPirmf4YrMo/OMK45wjj3j8AAAA/pgEAAAAAAAABqAAAAEwAAAAITPImcArLP/AnaUE5Pt8/AAAAP6YBAAAAAAAAAakAAABMAAAAFOxKT8doyz9YQdVXBVXfPwAAAD+2AQAAAAAAAAGqAAAATAAAAHiZVRD7zss/mI0Zm2mZ3z8AAAA/tgEAAAAAAAABqwAAAEwAAADYHkoHmR3MP5iNGZtpmd8/AAAAP9UBAAAAAAAAAawAAABMAAAAkInazH1czD9I88n0mfTfPwAAAD/VAQAAAAAAAAGtAAAATAAAAPA25Y2xwsw/EBPREBkR4D8AAAA/1QEAAAAAAAABrgAAAEwAAABUvNmETxHNPzQ5czJLM+A/AAAAP/QBAAAAAAAAAa8AAABMAAAArBm4sVdIzT8QbEtf42DgPwAAAD/0AQAAAAAAAAGwAAAATAAAAAhPgBTKZ80/xHiBakls4D8AAAA/9AEAAAAAAAABsQAAAEwAAAAMd5beX3/NP3TeMcR5x+A/AAAAPxMCAAAAAAAAAbIAAABMAAAAuJH6DxmPzT+0KnYH3gvhPwAAAD8TAgAAAAAAAAGzAAAATAAAALiR+g8Zj80/ZJAmYQ5n4T8AAAA/EwIAAAAAAAABtAAAAEwAAAC4kfoPGY/NPxT21ro+wuE/AAAAPzMCAAAAAAAAAbUAAABMAAAAEJ+sqPWWzT8QT1EJCRLiPwAAAD8zAgAAAAAAAAG2AAAATAAAAGSsXkHSns0/wLQBYzlt4j8AAAA/MwIAAAAAAAABtwAAAEwAAABo1HQLaLbNPygn6MfP0+I/AAAAP0ICAAAAAAAAAbgAAABMAAAAbPyK1f3NzT/YjJghAC/jPwAAAD9CAgAAAAAAAAG5AAAATAAAABQX7wa33c0/OP9+hpaV4z8AAAA/YQIAAAAAAAABugAAAEwAAAB0dM0zvxTOP6RxZess/OM/AAAAP2ECAAAAAAAAAbsAAABMAAAA1NGrYMdLzj8oCu5x9YTkPwAAAD9hAgAAAAAAAAG8AAAATAAAANxJ7r6Iks4/iNVOJVY75T8AAAA/gQIAAAAAAAABvQAAAEwAAACUtH6EbdHOP4CHQ8Lq2uU/AAAAP4ECAAAAAAAAAb4AAABMAAAAmCzB4i4Yzz8EIMxIs2PmPwAAAD+BAgAAAAAAAAG/AAAATAAAAExvO959P88/1KsexBXh5j8AAAA/oAIAAAAAAAABwAAAAEwAAABMbzvefT/PP/zRwOVHA+c/AAAAP6ACAAAAAAAAAcEAAABMAAAA6OlG59/wzj9AHgUprEfnPwAAAD+gAgAAAAAAAAHCAAAATAAAAOjpRuff8M4/QB4FKaxH5z8AAAA/sAIAAAAAAAABwwAAAEwAAADo6Ubn3/DOP0AeBSmsR+c/AAAAP7ACAAAAAAAAAcQAAABMAAAA6OlG59/wzj9AHgUprEfnPwAAAD/PAgAAAAAAAAHFAAAATAAAAHiPKuLUqb8/IK6hMFIg3D8AAAA/AAAAAAAAAAABxgAAAEwAAAB4jyri1Km/PyCuoTBSINw/AAAAPxAAAAAAAAAAAccAAABMAAAAeI8q4tSpvz8grqEwUiDcPwAAAD8QAAAAAAAAAAHIAAAATAAAAHiPKuLUqb8/IK6hMFIg3D8AAAA/LAAAAAAAAAAByQAAAEwAAAB4jyri1Km/PyCuoTBSINw/AAAAPywAAAAAAAAAAcoAAABMAAAAeI8q4tSpvz8grqEwUiDcPwAAAD88AAAAAAAAAAHLAAAATAAAAHiPKuLUqb8/IK6hMFIg3D8AAAA/PAAAAAAAAAABzAAAAEwAAAB4jyri1Km/PyCuoTBSINw/AAAAP0sAAAAAAAAAAc0AAABMAAAAUK8gac+Ovj/wkm76fu3cPwAAAD9LAAAAAAAAAAHOAAAATAAAAFAPyEB4ML4/sPgeVK9I3T8AAAA/awAAAAAAAAABzwAAAEwAAACYpDd7k/G9P1hez63fo90/AAAAP2sAAAAAAAAAAdAAAABMAAAA2Dmnta6yvT9w3esd3BXePwAAAD9rAAAAAAAAAAHRAAAATAAAANCZTo1XVL0/uCkwYUBa3j8AAAA/igAAAAAAAAAB0gAAAEwAAAAgL77HchW9P/h1dKSknt4/AAAAP4oAAAAAAAAAAdMAAABMAAAACD85C/CHvD+o2yT+1PnePwAAAD+KAAAAAAAAAAHUAAAATAAAAKAZ7Ov62rs/MHSthJ2C3z8AAAA/qQAAAAAAAAAB1QAAAEwAAADYDgP+vj27P8gfBxx/HOA/AAAAP6kAAAAAAAAAAdYAAABMAAAAyM5RrRCBuj94hbd1r3fgPwAAAD+pAAAAAAAAAAHXAAAATAAAAKjezPCN87k/CMXFra2w4D8AAAA/uQAAAAAAAAAB2AAAAEwAAABICaxlxHW5P5QE1OWr6eA/AAAAP7kAAAAAAAAAAdkAAABMAAAAiE7vC7QHuT/YUBgpEC7hPwAAAD/YAAAAAAAAAAHaAAAATAAAACh5zoDqibg/ZJAmYQ5n4T8AAAA/2AAAAAAAAAAB2wAAAEwAAAAIiUnEZ/y3P1xCG/6iBuI/AAAAP9gAAAAAAAAAAdwAAABMAAAA+JjEB+Vutz9wGrK8acjiPwAAAD/3AAAAAAAAAAHdAAAATAAAAEDeB67UALc/YMymWf5n4z8AAAA/9wAAAAAAAAAB3gAAAEwAAADgCOciC4O2P8SXBw1fHuQ/AAAAP/cAAAAAAAAAAd8AAABMAAAA0GiO+rMktj+4Sfyp873kPwAAAD8HAQAAAAAAAAHgAAAATAAAABj+/TTP5bU/ZAgnUu5o5T8AAAA/BwEAAAAAAAAB4QAAAEwAAACwKN2pBWi1P8DThwVPH+Y/AAAAPyYBAAAAAAAAAeIAAABMAAAAoIiEga4JtT9MbBCMF6jmPwAAAD8mAQAAAAAAAAHjAAAATAAAAJg4WO2C2rQ/sN728K0O5z8AAAA/NgEAAAAAAAAB5AAAAEwAAABIA5CKELu0P/gqOzQSU+c/AAAAPzYBAAAAAAAAAeUAAABMAAAAkJj/xCt8tD/sg7WC3KLnPwAAAD9FAQAAAAAAAAHmAAAATAAAADATC86NLbQ/MND5xUDn5z8AAAA/RQEAAAAAAAAB5wAAAEwAAAB4qHoIqe6zPwgD0vLYFOg/AAAAP2UBAAAAAAAAAegAAABMAAAAICOGEQugsz/gNaofcULoPwAAAD9lAQAAAAAAAAHpAAAATAAAAAiDLemzQbM/uMH8mtO/6D8AAAA/ZQEAAAAAAAAB6gAAAEwAAACorQxe6sOyP4hNTxY2Pek/AAAAP3QBAAAAAAAAAesAAABMAAAAQNjr0iBGsj80s/9vZpjpPwAAAD90AQAAAAAAAAHsAAAATAAAACjoZhaeuLE/MAx6vjDo6T8AAAA/lAEAAAAAAAAB7QAAAEwAAADIEkaL1DqxP0TkEH33qeo/AAAAP5QBAAAAAAAAAe4AAABMAAAAuHLtYn3csD8Qyd1GJHfrPwAAAD+jAQAAAAAAAAHvAAAATAAAAFjt+GvfjbA/vIcI7x4i7D8AAAA/owEAAAAAAAAB8AAAAEwAAACYMjwSzx+wPxxTaaJ/2Ow/AAAAP7MBAAAAAAAAAfEAAABMAAAAmDI8Es8fsD8cU2mif9jsPwAAAD+zAQAAAAAAAAHyAAAATAAAAJgyPBLPH7A/HFNpon/Y7D8AAAA/wgEAAAAAAAAB8wAAAEwAAACYMjwSzx+wPxxTaaJ/2Ow/AAAAP+IBAAAAAAAAAfQAAABMAAAAQG5NB/URpT+kNeXyPPvhPwAAAD8AAAAAAAAAAAH1AAAATAAAAJAuYfn/R6c/zFuHFG8d4j8AAAA/HwAAAAAAAAAB9gAAAEwAAACQLmH5/0enP8xbhxRvHeI/AAAAPx8AAAAAAAAAAfcAAABMAAAAkC5h+f9Hpz/MW4cUbx3iPwAAAD8fAAAAAAAAAAH4AAAATAAAALA5Dyr116o/nKtZl+GZ4D8AAAA/LwAAAAAAAAAB+QAAAEwAAADAxFq5je6sP1gGmwWzBeA/AAAAPy8AAAAAAAAAAfoAAABMAAAA8OQVg0HGrj+o2yT+1PnePwAAAD9OAAAAAAAAAAH7AAAATAAAAFCdzNezXrA/wHc7xKu63T8AAAA/XgAAAAAAAAAB/AAAAEwAAAAQ+OFZGyuxP4B5AuSy1tw/AAAAP14AAAAAAAAAAf0AAABMAAAAiG1bDTwHsj84/KyTvYDbPwAAAD9eAAAAAAAAAAH+AAAATAAAAPji1MBc47I/AP5zs8Sc2j8AAAA/bQAAAAAAAAAB/wAAAEwAAADQjRbX796zP6iAHmPPRtk/AAAAP20AAAAAAAAAAQABAABMAAAA6M3HJ56btD/AHDUppgfYPwAAAD+MAAAAAAAAAAEBAQAATAAAAAAOeXhMWLU/0GpAjBFo1z8AAAA/jAAAAAAAAAABAgEAAEwAAAAY/v00z+W1P5BsB6wYhNY/AAAAP4wAAAAAAAAAAQMBAABMAAAAKO6C8VFztj8woab4t83VPwAAAD+sAAAAAAAAAAEEAQAATAAAAOj4a9+NELc/QO+xWyMu1T8AAAA/rAAAAAAAAAABBQEAAEwAAAC4U4Fh9dy3Pzi+oE6SHNQ/AAAAP6wAAAAAAAAAAQYBAABMAAAAOGlTPW0XuT/Y8j+bMWbTPwAAAD/LAAAAAAAAAAEHAQAATAAAAGBJXbZyMro/sHMjKzX00j8AAAA/ywAAAAAAAAABCAEAAEwAAADYDgP+vj27PwAOc9EEmdI/AAAAP8sAAAAAAAAAAQkBAABMAAAAsLlEFFI5vD/AwS6OoFTSPwAAAD/bAAAAAAAAAAEKAQAATAAAAHhkhirlNL0/KNuapGxr0j8AAAA/2wAAAAAAAAABCwEAAEwAAACY9GMPvyC+P8DBLo6gVNI/AAAAP/oAAAAAAAAAAQwBAABMAAAAYE95kSbtvj/ojlZhCCfSPwAAAD/6AAAAAAAAAAENAQAATAAAAHiPKuLUqb8/CFx+NHD50T8AAAA/+gAAAAAAAAABDgEAAEwAAAAk9R8yHjvAP8gPOvELtdE/AAAAPxkBAAAAAAAAAQ8BAABMAAAAOOWk7qDIwD+wkB2BD0PRPwAAAD8ZAQAAAAAAAAEQAQAATAAAAEzVKasjVsE/SHexakMs0T8AAAA/GQEAAAAAAAABEQEAAEwAAABgxa5npuPBP+BdRVR3FdE/AAAAPzgBAAAAAAAAARIBAABMAAAAdLUzJClxwj/gXUVUdxXRPwAAAD84AQAAAAAAAAETAQAATAAAADTAHBJlDsM/aETZPav+0D8AAAA/OAEAAAAAAAABFAEAAEwAAACglT2dLozDPyj4lPpGutA/AAAAP0gBAAAAAAAAARUBAABMAAAAWFD69j76wz/A3ijkeqPQPwAAAD9IAQAAAAAAAAEWAQAATAAAABDjoIa5UMQ/wN4o5Hqj0D8AAAA/ZwEAAAAAAAABFwEAAEwAAAB4uMERg87EP8DeKOR6o9A/AAAAP2cBAAAAAAAAARgBAABMAAAA4I3inExMxT/oq1C34nXQPwAAAD9nAQAAAAAAAAEZAQAATAAAAJxwtcDy0cU/EHl4ikpI0D8AAAA/hgEAAAAAAAABGgEAAEwAAAAARtZLvE/GP6AmkGE02s8/AAAAP4YBAAAAAAAAARsBAABMAAAAaBv31oXNxj9ARqBdshrQPwAAAD+GAQAAAAAAAAEcAQAATAAAANDwF2JPS8c/qF8MdH4x0D8AAAA/mwEAAAAAAAABHQEAAEwAAAA4xjjtGMnHP4CS5KAWX9A/AAAAP5sBAAAAAAAAAR4BAABMAAAA+KgLEb9OyD9YxbzNrozQPwAAAD+bAQAAAAAAAAEfAQAATAAAAARJZDkWrcg/wN4o5Hqj0D8AAAA/ugEAAAAAAAABIAEAAEwAAAAQwaaX1/PIP8DeKOR6o9A/AAAAP7oBAAAAAAAAASEBAABMAAAAyHtj8edhyT8o+JT6RrrQPwAAAD+6AQAAAAAAAAEiAQAATAAAANgbvBk/wMk/aETZPav+0D8AAAA/ygEAAAAAAAABIwEAAEwAAAA4ycbacibKP/jcYcRzh9E/AAAAP8oBAAAAAAAAASQBAABMAAAAnHbRm6aMyj84KaYH2MvRPwAAAD/pAQAAAAAAAAElAQAATAAAAAQk3Fza8so/gHXqSjwQ0j8AAAA/6QEAAAAAAAABJgEAAEwAAABk0eYdDlnLP2gn3+fQr9I/AAAAP+kBAAAAAAAAAScBAABMAAAAdHE/RmW3yz/4v2dumTjTPwAAAD8IAgAAAAAAAAEoAQAATAAAANT2Mz0DBsw/OL6gTpIc1D8AAAA/CAIAAAAAAAABKQEAAEwAAADgloxlWmTMP/iibRi/6dQ/AAAAPwgCAAAAAAAAASoBAABMAAAAnCkz9dS6zD8woab4t83VPwAAAD8nAgAAAAAAAAErAQAATAAAAFS82YRPEc0/kGwHrBiE1j8AAAA/JwIAAAAAAAABLAEAAEwAAABcDAYZe0DNP/g3aF95Otc/AAAAPycCAAAAAAAAAS0BAABMAAAADHeW3l9/zT8wNqE/ch7YPwAAAD83AgAAAAAAAAEuAQAATAAAAGz8itX9zc0/gLP2j2d02T8AAAA/NwIAAAAAAAABLwEAAEwAAAAot0cvDjzOPwgvhcBVrts/AAAAP1YCAAAAAAAAATABAABMAAAAkIxoute5zj+AK/eAR3bdPwAAAD9WAgAAAAAAAAExAQAATAAAAEhHJRToJ88/eA79Km0n3z8AAAA/VgIAAAAAAAABMgEAAEwAAABY5308P4bPP+hFqT2xPuA/AAAAP3UCAAAAAAAAATMBAABMAAAAtGxyM93Uzz/g953aRd7gPwAAAD91AgAAAAAAAAE0AQAATAAAALiUiP1y7M8/ZJAmYQ5n4T8AAAA/dQIAAAAAAAABNQEAAEwAAAC4lIj9cuzPP2SQJmEOZ+E/AAAAP5UCAAAAAAAAATYBAABMAAAAuJSI/XLszz9kkCZhDmfhPwAAAD+VAgAAAAAAAAE3AQAATAAAALiUiP1y7M8/ZJAmYQ5n4T8AAAA/lQIAAAAAAAABOAEAAEwAAABAxJV21PupP9CoTNE8zN4/AAAAPwAAAAAAAAAAATkBAABMAAAAQMSVdtT7qT/QqEzRPMzePwAAAD8QAAAAAAAAAAE6AQAATAAAAEDElXbU+6k/0KhM0TzM3j8AAAA/EAAAAAAAAAABOwEAAEwAAABAxJV21PupP9CoTNE8zN4/AAAAPx8AAAAAAAAAATwBAABMAAAAQMSVdtT7qT/QqEzRPMzePwAAAD8fAAAAAAAAAAE9AQAATAAAAEDElXbU+6k/0KhM0TzM3j8AAAA/PwAAAAAAAAABPgEAAEwAAABAxJV21PupP9CoTNE8zN4/AAAAPz8AAAAAAAAAAT8BAABMAAAAQMSVdtT7qT/QqEzRPMzePwAAAD8/AAAAAAAAAAFAAQAATAAAAKDOuSFXpqc/EGxLX+Ng4D8AAAA/TgAAAAAAAAABQQEAAEwAAABA+ZiWjSinP5yrWZfhmeA/AAAAP04AAAAAAAAAAUIBAABMAAAAgI4I0ajppj8kROIdqiLhPwAAAD9uAAAAAAAAAAFDAQAATAAAABC550Xfa6Y/FPbWuj7C4T8AAAA/bgAAAAAAAAABRAEAAEwAAACwQ26Svo+lP1xCG/6iBuI/AAAAP24AAAAAAAAAAUUBAABMAAAA0JgsfCuUpD8szm15BYTiPwAAAD+NAAAAAAAAAAFGAQAATAAAABDu6mWYmKM/kEBU3pvq4j8AAAA/jQAAAAAAAAABRwEAAEwAAACAOMBhyf+hP/gLtZH8oOM/AAAAP5wAAAAAAAAAAUgBAABMAAAA8IKVXfpmoD+cyt8590vkPwAAAD+cAAAAAAAAAAFJAQAATAAAAGDFtCeNHp0/RIkK4vH25D8AAAA/rAAAAAAAAAABSgEAAEwAAADAhD6UJW+ZPzw7/36GluU/AAAAP6wAAAAAAAAAAUsBAABMAAAA4G6ndfRBlT+Ah0PC6trlPwAAAD+8AAAAAAAAAAFMAQAATAAAAKADUm1WEJI/vCwCVBlv5j8AAAA/vAAAAAAAAAABTQEAAEwAAACA23WdSsaLP0jFitrh9+Y/AAAAP9sAAAAAAAAAAU4BAABMAAAAwC+qAUXlhD8YUd1VRHXnPwAAAD/bAAAAAAAAAAFPAQAATAAAAICzwyTL9n8/yLaNr3TQ5z8AAAA/6wAAAAAAAAABUAEAAEwAAAAAXnu16wx7P7hogkwJcOg/AAAAP+sAAAAAAAAAAVEBAABMAAAAgLJ0XJ8edz9EAQvT0fjoPwAAAD/6AAAAAAAAAAFSAQAATAAAAACyrxnmK3Q/pMxrhjKv6T8AAAA/+gAAAAAAAAABUwEAAEwAAACABqnAmT1wP7ykAkX5cOo/AAAAPxkBAAAAAAAAAVQBAABMAAAAAGHBonSnZj+Eic8OJj7rPwAAAD8ZAQAAAAAAAAFVAQAATAAAAABhwaJ0p2Y/LKF0Bes47D8AAAA/GQEAAAAAAAABVgEAAEwAAAAADD52TrBkP8i4GfyvM+0/AAAAPzkBAAAAAAAAAVcBAABMAAAAAAw+dk6wZD/IuBn8rzPtPwAAAD85AQAAAAAAAAFYAQAATAAAAAAMPnZOsGQ/yLgZ/K8z7T8AAAA/OQEAAAAAAAABWQEAAEwAAAAADD52TrBkP8i4GfyvM+0/AAAAP0gBAAAAAAAAAVoBAABMAAAAlHhDOLtk3z+wg/BVqFvhPwAAAD8AAAAAAAAAAAFbAQAATAAAAJR4Qzi7ZN8/sIPwVahb4T8AAAA/HwAAAAAAAAABXAEAAEwAAACg8IWWfKvfP5QE1OWr6eA/AAAAPx8AAAAAAAAAAV0BAABMAAAA/E1kw4Ti3z/g953aRd7gPwAAAD8fAAAAAAAAAAFeAQAATAAAAKzLmwXhBuA/SBEK8RH14D8AAAA/PgAAAAAAAAABXwEAAEwAAABa+gocZSLgP/h2ukpCUOE/AAAAPz4AAAAAAAAAAWABAABMAAAACBVvTR4y4D+AD0PRCtnhPwAAAD8+AAAAAAAAAAFhAQAATAAAAF42LMvFReA/VJuVTG1W4j8AAAA/UgAAAAAAAAABYgEAAEwAAAAMUZD8flXgP7Bm9v/NDOM/AAAAP1IAAAAAAAAAAWMBAABMAAAAZOjHB0Fj4D84WPnUYOXjPwAAAD9xAAAAAAAAAAFkAQAATAAAABIDLDn6cuA/BD3Gno2y5D8AAAA/cQAAAAAAAAABZQEAAEwAAAASjbGr33jgP/BHNYrsoeU/AAAAP3EAAAAAAAAAAWYBAABMAAAAaJpjRLyA4D8kRm5q5YXmPwAAAD+QAAAAAAAAAAFnAQAATAAAAGiaY0S8gOA/QB4FKaxH5z8AAAA/kAAAAAAAAAABaAEAAEwAAAC8HZBqs4LgP+jcL9Gm8uc/AAAAP5AAAAAAAAAAAWkBAABMAAAAvqcV3ZiI4D+4wfya07/oPwAAAD+vAAAAAAAAAAFqAQAATAAAAGgk6bahhuA/YIAnQ85q6T8AAAA/rwAAAAAAAAABawEAAEwAAADAMZtPfo7gP1AyHOBiCuo/AAAAP68AAAAAAAAAAWwBAABMAAAAajj0m2yS4D9sCrOeKczqPwAAAD/PAAAAAAAAAAFtAQAATAAAAGzCeQ5SmOA/pK9xMFhg6z8AAAA/zwAAAAAAAAABbgEAAEwAAADCRaY0SZrgPzBI+rYg6es/AAAAP88AAAAAAAAAAW8BAABMAAAAws8rpy6g4D8A1Ewyg2bsPwAAAD/eAAAAAAAAAAFwAQAATAAAAG7WhPMcpOA/9IVBzxcG7T8AAAA/3gAAAAAAAAABcQEAAEwAAABuYApmAqrgP4AeylXgju0/AAAAP/4AAAAAAAAAAXIBAABMAAAAcOqP2Oev4D/c6SoJQUXuPwAAAD/+AAAAAAAAAAFzAQAATAAAABrx6CTWs+A/sHV9hKPC7j8AAAA//gAAAAAAAAABdAEAAEwAAABwdBVLzbXgP6TO99JtEu8/AAAAPw0BAAAAAAAAAXUBAABMAAAAxPdBccS34D/wGjwW0lbvPwAAAD8NAQAAAAAAAAF2AQAATAAAABp7bpe7ueA/8Bo8FtJW7z8AAAA/LAEAAAAAAAABdwEAAEwAAAAae26Xu7ngP/AaPBbSVu8/AAAAPywBAAAAAAAAAXgBAABMAAAAGntul7u54D/wGjwW0lbvPwAAAD8sAQAAAAAAAAF5AQAATAAAAMT3QXHEt+A/8Bo8FtJW7z8AAAA/LAEAAAAAAAABegEAAEwAAADE90FxxLfgP/AaPBbSVu8/AAAAPywBAAAAAAAAAXsBAABMAAAAxPdBccS34D/wGjwW0lbvPwAAAD9MAQAAAAAAAAF8AQAATAAAABp7bpe7ueA/eHdEpKre7T8AAAA/awEAAAAAAAABfQEAAEwAAAByiCAwmMHgPxSs4/BJKO0/AAAAP2sBAAAAAAAAAX4BAABMAAAAxgtNVo/D4D/graoQUUTsPwAAAD9rAQAAAAAAAAF/AQAATAAAAMYLTVaPw+A/4K2qEFFE7D8AAAA/igEAAAAAAAABgAEAAEwAAADGC01Wj8PgP+CtqhBRROw/AAAAP4oBAAAAAAAAAYEBAABMAAAAxgtNVo/D4D/graoQUUTsPwAAAD+KAQAAAAAAAAGCAQAATAAAAISw1EXO7t4/nMrfOfdL5D8AAAA/AAAAAAAAAAABgwEAAEwAAACEsNRFzu7eP5zK3zn3S+Q/AAAAPx8AAAAAAAAAAYQBAABMAAAAhLDURc7u3j+cyt8590vkPwAAAD8fAAAAAAAAAAGFAQAATAAAAISw1EXO7t4/nMrfOfdL5D8AAAA/LgAAAAAAAAABhgEAAEwAAAAgF9VpZZTeP9Ahk2i6f+U/AAAAPy4AAAAAAAAAAYcBAABMAAAAyOEMB/N03j+Ah0PC6trlPwAAAD9OAAAAAAAAAAGIAQAATAAAABifkgukTd4/UBOWPU1Y5j8AAAA/TgAAAAAAAAABiQEAAEwAAADAacqoMS7eP9SrHsQV4eY/AAAAP04AAAAAAAAAAYoBAABMAAAAEE9md3ge3j/4Kjs0ElPnPwAAAD9dAAAAAAAAAAGLAQAATAAAALxBtN6bFt4/vA8I/j4g6D8AAAA/XQAAAAAAAAABjAEAAEwAAAC8QbTemxbePyTbaLGf1ug/AAAAP30AAAAAAAAAAY0BAABMAAAAaFwYEFUm3j9Y2aGRmLrpPwAAAD99AAAAAAAAAAGOAQAATAAAAGhwI/UfMt4/bAqzninM6j8AAAA/fQAAAAAAAAABjwEAAEwAAAAYn5ILpE3eP5xhZs3s/+s/AAAAP5wAAAAAAAAAAZABAABMAAAAxLn2PF1d3j840oUSfErtPwAAAD+cAAAAAAAAAAGRAQAATAAAABzbs7oEcd4/SAOXHw1c7j8AAAA/nAAAAAAAAAABkgEAAEwAAADI9RfsvYDePzi1i7yh++4/AAAAP6sAAAAAAAAAAZMBAABMAAAA0DE5mx6k3j9cNKgsnm3vPwAAAD+rAAAAAAAAAAGUAQAATAAAAChnAf6Qw94/EEHeNwR57z8AAAA/ywAAAAAAAAABlQEAAEwAAAAoZwH+kMPePxBB3jcEee8/AAAAP8sAAAAAAAAAAZYBAABMAAAAKGcB/pDD3j8QQd43BHnvPwAAAD/aAAAAAAAAAAGXAQAATAAAAChnAf6Qw94/EEHeNwR57z8AAAA/2gAAAAAAAAABmAEAAEwAAAAEy16Upr3kP6Q15fI8++E/AAAAPwAAAAAAAAAAAZkBAABMAAAABMtelKa95D+kNeXyPPvhPwAAAD8PAAAAAAAAAAGaAQAATAAAAGAUMtzj6OQ/2FAYKRAu4T8AAAA/DwAAAAAAAAABmwEAAEwAAABkxs0YXwblPzCS7YAVg+A/AAAAPy8AAAAAAAAAAZwBAABMAAAAFH/Cocgn5T9YBpsFswXgPwAAAD8vAAAAAAAAAAGdAQAATAAAAGy0igQ7R+U/qNsk/tT53j8AAAA/LwAAAAAAAAABngEAAEwAAADGX830x2DlP7gpMGFAWt4/AAAAPz4AAAAAAAAAAZ8BAABMAAAAdgS3mGZ25T8wkafad9HdPwAAAD8+AAAAAAAAAAGgAQAATAAAAM45f/vYleU/GBKLantf3T8AAAA/XQAAAAAAAAABoQEAAEwAAAAm5cHrZa/lPzjfsj3jMd0/AAAAP10AAAAAAAAAAaIBAABMAAAA0omrjwTF5T/wkm76fu3cPwAAAD9dAAAAAAAAAAGjAQAATAAAANixwVma3OU/GBKLantf3T8AAAA/bQAAAAAAAAABpAEAAEwAAADaT1KxSu7lPwjEfwcQ/90/AAAAP20AAAAAAAAAAaUBAABMAAAAiGq24gP+5T9oj+C6cLXePwAAAD+MAAAAAAAAAAGmAQAATAAAADSFGhS9DeY/MHSthJ2C3z8AAAA/jAAAAAAAAAABpwEAAEwAAAA2mSX5hxnmP6RS30gXSuA/AAAAP4wAAAAAAAAAAagBAABMAAAAOK0w3lIl5j9IEQrxEfXgPwAAAD+sAAAAAAAAAAGpAQAATAAAADjBO8MdMeY/YOmgr9i24T8AAAA/rAAAAAAAAAABqgEAAEwAAACQzu1b+jjmP5jn2Y/RmuI/AAAAP6wAAAAAAAAAAasBAABMAAAAOl/MGs5C5j84/36GlpXjPwAAAD/LAAAAAAAAAAGsAQAATAAAAJRsfrOqSuY/nMrfOfdL5D8AAAA/ywAAAAAAAAABrQEAAEwAAAA86VGNs0jmP0TihDC8RuU/AAAAP8sAAAAAAAAAAa4BAABMAAAA5mUlZ7xG5j8Mx1H66BPmPwAAAD/uAAAAAAAAAAGvAQAATAAAADpfzBrOQuY/kLhUz3vs5j8AAAA/7gAAAAAAAAABsAEAAEwAAAA6X8wazkLmPzh3f3d2l+c/AAAAP+4AAAAAAAAAAbEBAABMAAAA5tuf9NZA5j8sKXQUCzfoPwAAAD/+AAAAAAAAAAGyAQAATAAAAOZlJWe8RuY/bM4ypjnL6D8AAAA//gAAAAAAAAABswEAAEwAAAA86VGNs0jmP/RmuywCVOk/AAAAPx0BAAAAAAAAAbQBAABMAAAAkvYDJpBQ5j/kGLDJlvPpPwAAAD8dAQAAAAAAAAG1AQAATAAAAOoDtr5sWOY/ROQQffep6j8AAAA/HQEAAAAAAAABtgEAAEwAAACUCg8LW1zmP9B8mQPAMus/AAAAPy0BAAAAAAAAAbcBAABMAAAA6o07MVJe5j/ALo6gVNLrPwAAAD8tAQAAAAAAAAG4AQAATAAAAEARaFdJYOY/UG6c2FIL7D8AAAA/TAEAAAAAAAABuQEAAEwAAADsF8GjN2TmP7yHCO8eIuw/AAAAP0wBAAAAAAAAAboBAABMAAAAlB4a8CVo5j+8hwjvHiLsPwAAAD9bAQAAAAAAAAG7AQAATAAAAJQeGvAlaOY/vIcI7x4i7D8AAAA/WwEAAAAAAAABvAEAAEwAAADsoUYWHWrmP8TVE1KKgus/AAAAP2sBAAAAAAAAAb0BAABMAAAAlqifYgtu5j88lgUajEnrPwAAAD9rAQAAAAAAAAG+AQAATAAAAEIlczwUbOY/rFb34Y0Q6z8AAAA/igEAAAAAAAABvwEAAEwAAABCm+3JLmbmP0TkEH33qeo/AAAAP4oBAAAAAAAAAcABAABMAAAAQpvtyS5m5j9E5BB996nqPwAAAD+KAQAAAAAAAAHBAQAATAAAAEKb7ckuZuY/ROQQffep6j8AAAA/mgEAAAAAAAABwgEAAEwAAABCm+3JLmbmP0TkEH33qeo/AAAAP6oBAAAAAAAAAcMBAABMAAAAVCZ18Aeo5D9IEQrxEfXgPwAAAD8AAAAAAAAAAAHEAQAATAAAAFQmdfAHqOQ/SBEK8RH14D8AAAA/HwAAAAAAAAABxQEAAEwAAACobYBnnobkP2SQJmEOZ+E/AAAAPx8AAAAAAAAAAcYBAABMAAAATkzD6fZy5D9g6aCv2LbhPwAAAD8fAAAAAAAAAAHHAQAATAAAAPa0i940ZeQ/zFuHFG8d4j8AAAA/PwAAAAAAAAAByAEAAEwAAABMJK0fYVvkP6COX0EHS+I/AAAAPz8AAAAAAAAAAckBAABMAAAATJonrXtV5D8oJ+jHz9PiPwAAAD8/AAAAAAAAAAHKAQAATAAAAPYW+4aEU+Q/jJnOLGY64z8AAAA/XgAAAAAAAAABywEAAEwAAABKEKI6lk/kP4RLw8n62eM/AAAAP14AAAAAAAAAAcwBAABMAAAA8ox1FJ9N5D+4Sfyp873kPwAAAD9eAAAAAAAAAAHNAQAATAAAAJ4JSe6nS+Q/YGGhoLi45T8AAAA/fQAAAAAAAAABzgEAAEwAAACeCUnup0vkP5Bf2oCxnOY/AAAAP30AAAAAAAAAAc8BAABMAAAA9ALwoblH5D+sN3E/eF7nPwAAAD99AAAAAAAAAAHQAQAATAAAAEqGHMiwSeQ/fMPDutrb5z8AAAA/jQAAAAAAAAAB0QEAAEwAAABKhhzIsEnkP5SbWnmhneg/AAAAP40AAAAAAAAAAdIBAABMAAAASoYcyLBJ5D/0ZrssAlTpPwAAAD+sAAAAAAAAAAHTAQAATAAAAJx/w3vCReQ/BD9S68gV6j8AAAA/rAAAAAAAAAAB1AEAAEwAAABI/JZVy0PkP2wKs54pzOo/AAAAP7wAAAAAAAAAAdUBAABMAAAASPyWVctD5D88lgUajEnrPwAAAD+8AAAAAAAAAAHWAQAATAAAAJx/w3vCReQ/6Pu1c7yk6z8AAAA/ywAAAAAAAAAB1wEAAEwAAAD0AvChuUfkPzBI+rYg6es/AAAAP8sAAAAAAAAAAdgBAABMAAAASPyWVctD5D+YuuAbt0/sPwAAAD/rAAAAAAAAAAHZAQAATAAAAJz1PQndP+Q/IPruU7WI7D8AAAA/6wAAAAAAAAAB2gEAAEwAAABGchHj5T3kP7A5/Yuzwew/AAAAP+sAAAAAAAAAAdsBAABMAAAAnGu4lvc55D+IbNW4S+/sPwAAAD8KAQAAAAAAAAHcAQAATAAAAEboi3AAOOQ/gMVPBxY/7T8AAAA/CgEAAAAAAAAB3QEAAEwAAABG6ItwADjkP4DFTwcWP+0/AAAAPwoBAAAAAAAAAd4BAABMAAAARuiLcAA45D+AxU8HFj/tPwAAAD8ZAQAAAAAAAAHfAQAATAAAAEboi3AAOOQ/gMVPBxY/7T8AAAA/GQEAAAAAAAAB4AEAAEwAAACc7feoIk7dP5C4VM977OY/AAAAPwAAAAAAAAAAAeEBAABMAAAAnO33qCJO3T+QuFTPe+zmPwAAAD8QAAAAAAAAAAHiAQAATAAAAJzt96giTt0/kLhUz3vs5j8AAAA/EAAAAAAAAAAB4wEAAEwAAAD00pN3aT7dPxy84g6KJOU/AAAAPxAAAAAAAAAAAeQBAABMAAAAnNnsw1dC3T/ElwcNXx7kPwAAAD8fAAAAAAAAAAHlAQAATAAAAEj0UPUQUt0//FnA9GcB4z8AAAA/HwAAAAAAAAAB5gEAAEwAAABMHGe/pmndP+wor+fW7+E/AAAAPz4AAAAAAAAAAecBAABMAAAApD0kPU593T8AHkD8dwDhPwAAAD8+AAAAAAAAAAHoAQAATAAAAKx5ReyuoN0/NDlzMksz4D8AAAA/PgAAAAAAAAAB6QEAAEwAAACsyXGA2s/dP/AnaUE5Pt8/AAAAP04AAAAAAAAAAeoBAABMAAAAuBmeFAb/3T/wRGOXE43dPwAAAD9OAAAAAAAAAAHrAQAATAAAAGyELtrqPd4/UHvJA7ry2z8AAAA/bQAAAAAAAAAB7AEAAEwAAAB06GVT4XjeP5gyEwBk5tk/AAAAP20AAAAAAAAAAe0BAABMAAAAeEydzNez3j+YTw1WPjXYPwAAAD9tAAAAAAAAAAHuAQAATAAAACyPF8gm294/2LhL73zI1j8AAAA/jQAAAAAAAAAB7wEAAEwAAADc5ZyoQA7fP2i82S6LANU/AAAAP40AAAAAAAAAAfABAABMAAAAOC9w8H053z8YjY9BAQvTPwAAAD+NAAAAAAAAAAHxAQAATAAAAOyF9dCXbN8/SHexakMs0T8AAAA/rAAAAAAAAAAB8gEAAEwAAADw6SxKjqffP8gsNEfmA9A/AAAAP6wAAAAAAAAAAfMBAABMAAAA+DlZ3rnW3z9QKh6hQhLOPwAAAD+sAAAAAAAAAAH0AQAATAAAAKzLmwXhBuA/UJUjWojByz8AAAA/uwAAAAAAAAAB9QEAAEwAAACwfTdCXCTgP+CYsZmW+ck/AAAAP7sAAAAAAAAAAfYBAABMAAAAXjYsy8VF4D9AzxcGPV/IPwAAAD/bAAAAAAAAAAH3AQAATAAAABB5psYUbeA/YDodv4IOxj8AAAA/2wAAAAAAAAAB+AEAAEwAAABqrm4ph4zgP2ClInjIvcM/AAAAP+oAAAAAAAAAAfkBAABMAAAAGN3dPwuo4D8AdtiKPsjBPwAAAD/qAAAAAAAAAAH6AQAATAAAAMYLTVaPw+A/oHlmykwAwD8AAAA/+gAAAAAAAAAB+wEAAEwAAADKM2MgJdvgP4D66BO2cLw/AAAAP/oAAAAAAAAAAfwBAABMAAAAeuxXqY784D9An+J4sL22PwAAAD8ZAQAAAAAAAAH9AQAATAAAACilTDL4HeE/wA89kQvBsT8AAAA/GQEAAAAAAAAB/gEAAEwAAAAwa/NTPkfhP0D5EtSwGK0/AAAAPxkBAAAAAAAAAf8BAABMAAAANKcUA59q4T8ANc6fbNKoPwAAAD8pAQAAAAAAAAEAAgAATAAAAJBmYtj2j+E/wNnHBGcfoz8AAAA/KQEAAAAAAAABAQIAAEwAAACWLAn6PLnhPwDCxwcHH58/AAAAP0gBAAAAAAAAAQICAABMAAAARm+D9Yvg4T8AlEQ6hEWcPwAAAD9IAQAAAAAAAAEDAgAATAAAAPSd8gsQ/OE/AGfBbAFsmT8AAAA/SAEAAAAAAAABBAIAAEwAAACkVueUeR3iPwCjfDi9JZU/AAAAP2cBAAAAAAAAAQUCAABMAAAAqAiD0fQ64j8ADLvR+7iTPwAAAD9nAQAAAAAAAAEGAgAATAAAAK5EpIBVXuI/gHX5ajpMkj8AAAA/ZwEAAAAAAAABBwIAAEwAAABc/ZgJv3/iP4B1+Wo6TJI/AAAAP4cBAAAAAAAAAQgCAABMAAAAYDm6uB+j4j+A3jcEed+QPwAAAD+HAQAAAAAAAAEJAgAATAAAAGj/YNplzOI/AAy70fu4kz8AAAA/hwEAAAAAAAABCgIAAEwAAABsO4KJxu/iPwCjfDi9JZU/AAAAP6YBAAAAAAAAAQsCAABMAAAAGvR2EjAR4z8Ao3w4vSWVPwAAAD+mAQAAAAAAAAEMAgAATAAAAHKfuQK9KuM/AND/BUD/lz8AAAA/pgEAAAAAAAABDQIAAEwAAAB4UVU/OEjjP4D9gtPC2Jo/AAAAP7UBAAAAAAAAAQ4CAABMAAAAfI127phr4z8AQwaepbKhPwAAAD+1AQAAAAAAAAEPAgAATAAAAILJl535juM/wNnHBGcfoz8AAAA/1QEAAAAAAAABEAIAAEwAAAA0gowmY7DjP4AHS9Lp+KU/AAAAP9UBAAAAAAAAARECAABMAAAA4rD7POfL4z+Angw5q2WnPwAAAD/VAQAAAAAAAAESAgAATAAAADpcPi105eM/gGJRbe+rqz8AAAA/9AEAAAAAAAABEwIAAEwAAADoACjREvvjP0D5EtSwGK0/AAAAP/QBAAAAAAAAARQCAABMAAAA7Cg+m6gS5D8geXsqSlSwPwAAAD/0AQAAAAAAAAEVAgAATAAAAPBQVGU+KuQ/IAyvUf2Isz8AAAA/EwIAAAAAAAABFgIAAEwAAACc9T0J3T/kP6A5Mh+AYrY/AAAAPxMCAAAAAAAAARcCAABMAAAAShCiOpZP5D8AnFQ5ooW4PwAAAD8TAgAAAAAAAAEYAgAATAAAAKCn2UVYXeQ/YMnXBiVfuz8AAAA/IwIAAAAAAAABGQIAAEwAAABOwj13EW3kPyCRqnp33b0/AAAAPyMCAAAAAAAAARoCAABMAAAA+mYnG7CC5D9Q3xYkfVvAPwAAAD9CAgAAAAAAAAEbAgAATAAAAFKI5JhXluQ/4Kiwt9b1wT8AAAA/QgIAAAAAAAABHAIAAEwAAABUJnXwB6jkP0B0EWs3rMI/AAAAP1ICAAAAAAAAAR0CAABMAAAAWMQFSLi55D+wP3IemGLDPwAAAD9SAgAAAAAAAAEeAgAATAAAAFpilp9oy+Q/EAvT0fgYxD8AAAA/YQIAAAAAAAABHwIAAEwAAAAIffrQIdvkP/BuvAsiWMU/AAAAP2ECAAAAAAAAASACAABMAAAAYJ63Tsnu5D8wbfXrGjzGPwAAAD+BAgAAAAAAAAEhAgAATAAAALY171mL/OQ/sAV+cuPExj8AAAA/gQIAAAAAAAABIgIAAEwAAAAOzSZlTQrlP0DPFwY9X8g/AAAAP4ECAAAAAAAAASMCAABMAAAAaO7j4vQd5T8gAvAy1YzIPwAAAD+QAgAAAAAAAAEkAgAATAAAAGoC78e/KeU/YAApE85wyT8AAAA/kAIAAAAAAAABJQIAAEwAAABqoH8fcDvlP3AxOiBfgso/AAAAP68CAAAAAAAAASYCAABMAAAAxME8nRdP5T9gxjRnGdPMPwAAAD+vAgAAAAAAAAEnAgAATAAAAMZfzfTHYOU/gChXgTv2zj8AAAA/vwIAAAAAAAABKAIAAEwAAAB0ejEmgXDlP4CS5KAWX9A/AAAAP78CAAAAAAAAASkCAABMAAAAdI48C0x85T+wkB2BD0PRPwAAAD/PAgAAAAAAAAEqAgAATAAAAMwldBYOiuU/mPQGuziC0j8AAAA/zwIAAAAAAAABKwIAAEwAAAAkvash0JflP9jyP5sxZtM/AAAAP+4CAAAAAAAAASwCAABMAAAAelTjLJKl5T8Q8Xh7KkrUPwAAAD/uAgAAAAAAAAEtAgAATAAAANB1oKo5ueU/sAgecu9E1T8AAAA/7gIAAAAAAAABLgIAAEwAAADUEzEC6srlP+AGV1LoKNY/AAAAPw0DAAAAAAAAAS8CAABMAAAA2LHBWZrc5T/4N2hfeTrXPwAAAD8NAwAAAAAAAAEwAgAATAAAADDTftdB8OU/4JtRmaJ52D8AAAA/DQMAAAAAAAABMQIAAEwAAAA0cQ8v8gHmP1Dmzrz/odk/AAAAPx0DAAAAAAAAATICAABMAAAAjBxSH38b5j8YfZAjwQ7bPwAAAD8dAwAAAAAAAAEzAgAATAAAAI664nYvLeY/WKzaEEsE3T8AAAA/PAMAAAAAAAABNAIAAEwAAACSWHPO3z7mP2iP4Lpwtd4/AAAAPzwDAAAAAAAAATUCAABMAAAAPOlRjbNI5j8QE9EQGRHgPwAAAD9MAwAAAAAAAAE2AgAATAAAAJSAiZh1VuY/lATU5avp4D8AAAA/TAMAAAAAAAABNwIAAEwAAACUlJR9QGLmP8xbhxRvHeI/AAAAP1sDAAAAAAAAATgCAABMAAAAlqifYgtu5j8Y2dxkZHPjPwAAAD9bAwAAAAAAAAE5AgAATAAAAJgyJdXwc+Y/HLziDook5T8AAAA/ewMAAAAAAAABOgIAAEwAAACYMiXV8HPmPxy84g6KJOU/AAAAP3sDAAAAAAAAATsCAABMAAAAmDIl1fBz5j8cvOIOiiTlPwAAAD97AwAAAAAAAAE8AgAATAAAAJgyJdXwc+Y/HLziDook5T8AAAA/igMAAAAAAAABPQIAAEwAAADq4bvPivvqP3zDw7ra2+c/AAAAPwAAAAAAAAAAAT4CAABMAAAAPmXo9YH96j8gn+i4r9XmPwAAAD8fAAAAAAAAAAE/AgAATAAAAD5l6PWB/eo/IJ/ouK/V5j8AAAA/HwAAAAAAAAABQAIAAEwAAABCjf6/FxXrP9Ahk2i6f+U/AAAAPx8AAAAAAAAAAUECAABMAAAARiuPF8gm6z9U1xVFXVfkPwAAAD8vAAAAAAAAAAFCAgAATAAAAJxMTJVvOus/jJnOLGY64z8AAAA/PwAAAAAAAAABQwIAAEwAAACg6tzsH0zrP6COX0EHS+I/AAAAP04AAAAAAAAAAUQCAABMAAAA+JUf3axl6z+wg/BVqFvhPwAAAD9OAAAAAAAAAAFFAgAATAAAAFJBYs05f+s/EGxLX+Ng4D8AAAA/TgAAAAAAAAABRgIAAEwAAAAAcNHjvZrrP/AnaUE5Pt8/AAAAP24AAAAAAAAAAUcCAABMAAAArp5A+kG26z8IxH8HEP/dPwAAAD9uAAAAAAAAAAFIAgAATAAAAAhKg+rOz+s/sPgeVK9I3T8AAAA/bgAAAAAAAAABSQIAAEwAAABg9cXaW+nrP7BGKrcaqdw/AAAAP40AAAAAAAAAAUoCAABMAAAAuKAIy+gC7D/YE1KKgnvcPwAAAD+NAAAAAAAAAAFLAgAATAAAALw+mSKZFOw/mMcNRx433D8AAAA/jQAAAAAAAAABTAIAAEwAAAC+3Cl6SSbsP7iUNRqGCdw/AAAAP5wAAAAAAAAAAU0CAABMAAAAwnq60fk37D+4lDUahgncPwAAAD+cAAAAAAAAAAFOAgAATAAAABqcd0+hS+w/2BNSioJ73D8AAAA/vAAAAAAAAAABTwIAAEwAAAByvTTNSF/sPxhgls3mv9w/AAAAP7wAAAAAAAAAAVACAABMAAAAINiY/gFv7D/wRGOXE43dPwAAAD/LAAAAAAAAAAFRAgAATAAAACLso+PMeuw/uCkwYUBa3j8AAAA/ywAAAAAAAAABUgIAAEwAAAAiAK/Il4bsP/AnaUE5Pt8/AAAAP9sAAAAAAAAAAVMCAABMAAAAJBS6rWKS7D+kUt9IF0rgPwAAAD/bAAAAAAAAAAFUAgAATAAAACYoxZItnuw/SBEK8RH14D8AAAA/+gAAAAAAAAABVQIAAEwAAADQuKNRAajsPxT21ro+wuE/AAAAP/oAAAAAAAAAAVYCAABMAAAAfEmCENWx7D/AtAFjOW3iPwAAAD/6AAAAAAAAAAFXAgAATAAAAH5djfWfvew/aHMsCzQY4z8AAAA/CgEAAAAAAAABWAIAAEwAAADYfkpzR9HsP8w+jb6UzuM/AAAAPwoBAAAAAAAAAVkCAABMAAAALhaCfgnf7D90/bdmj3nkPwAAAD8pAQAAAAAAAAFaAgAATAAAAIituYnL7Ow/+O66OyJS5T8AAAA/KQEAAAAAAAABWwIAAEwAAADeRPGUjfrsPzDt8xsbNuY/AAAAPzkBAAAAAAAAAVwCAABMAAAAitXPU2EE7T+QuFTPe+zmPwAAAD85AQAAAAAAAAFdAgAATAAAAIpfVcZGCu0/gGpJbBCM5z8AAAA/SAEAAAAAAAABXgIAAEwAAAA2Zq4SNQ7tP1T2m+dyCeg/AAAAP0gBAAAAAAAAAV8CAABMAAAANvAzhRoU7T8kgu5i1YboPwAAAD9oAQAAAAAAAAFgAgAATAAAAIz95R33G+0/sBp36Z0P6T8AAAA/aAEAAAAAAAABYQIAAEwAAAA4jsTcyiXtPwzm15z+xek/AAAAP2gBAAAAAAAAAWICAABMAAAA5JQdKbkp7T/kcSoYYUPqPwAAAD+HAQAAAAAAAAFjAgAATAAAADoYSk+wK+0/tP18k8PA6j8AAAA/hwEAAAAAAAABZAIAAEwAAAA6GEpPsCvtP/RJwdYnBes/AAAAP4cBAAAAAAAAAWUCAABMAAAA5JQdKbkp7T9gYy3t8xvrPwAAAD+WAQAAAAAAAAFmAgAATAAAAOSUHSm5Ke0/YGMt7fMb6z8AAAA/lgEAAAAAAAABZwIAAEwAAADklB0puSntP2BjLe3zG+s/AAAAP7YBAAAAAAAAAWgCAABMAAAA5JQdKbkp7T9gYy3t8xvrPwAAAD+2AQAAAAAAAAFpAgAATAAAADqzTLkG4Oo/MO3zGxs25j8AAAA/AAAAAAAAAAABagIAAEwAAAA6s0y5BuDqPzDt8xsbNuY/AAAAPx8AAAAAAAAAAWsCAABMAAAAPMdXntHr6j+UI1qIwZvkPwAAAD8fAAAAAAAAAAFsAgAATAAAAD7bYoOc9+o/IIBiFpoj4z8AAAA/HwAAAAAAAAABbQIAAEwAAABAefPaTAnrPxT21ro+wuE/AAAAPy8AAAAAAAAAAW4CAABMAAAA6gnSmSAT6z8QbEtf42DgPwAAAD8+AAAAAAAAAAFvAgAATAAAAEYrjxfIJus/0KhM0TzM3j8AAAA/PgAAAAAAAAABcAIAAEwAAABIyR9veDjrP7BGKrcaqdw/AAAAPz4AAAAAAAAAAXECAABMAAAAoOrc7B9M6z9oF+DJkLPaPwAAAD9eAAAAAAAAAAFyAgAATAAAAE6PxpC+Yes/qIAeY89G2T8AAAA/XgAAAAAAAAABcwIAAEwAAAD6M7A0XXfrP8AcNSmmB9g/AAAAP14AAAAAAAAAAXQCAABMAAAAUt/yJOqQ6z/YuEvvfMjWPwAAAD99AAAAAAAAAAF1AgAATAAAAK6KNRV3qus/sAgecu9E1T8AAAA/fQAAAAAAAAABdgIAAEwAAACwskvfDMLrP1iLyCH67tM/AAAAP30AAAAAAAAAAXcCAABMAAAAtNphqaLZ6z+Y9Aa7OILSPwAAAD+NAAAAAAAAAAF4AgAATAAAAGIJ0b8m9es/sJAdgQ9D0T8AAAA/jQAAAAAAAAABeQIAAEwAAAC6tBOwsw7sP0BGoF2yGtA/AAAAP6wAAAAAAAAAAXoCAABMAAAAauOCxjcq7D8gXfbN2j/OPwAAAD+sAAAAAAAAAAF7AgAATAAAAG6VHgOzR+w/EPvTs7gczD8AAAA/uwAAAAAAAAABfAIAAEwAAAAexI0ZN2PsP9DLicYuJ8o/AAAAP7sAAAAAAAAAAX0CAABMAAAAIHYpVrKA7D9AzxcGPV/IPwAAAD/LAAAAAAAAAAF+AgAATAAAACSePyBImOw/AKDNGLNpxj8AAAA/ywAAAAAAAAABfwIAAEwAAADUVjSpsbnsP3DWM4VZz8Q/AAAAP+oAAAAAAAAAAYACAABMAAAAhA8pMhvb7D+QDmERB1HCPwAAAD/qAAAAAAAAAAGBAgAATAAAAN5E8ZSN+uw/MBLvUBWJwD8AAAA/6gAAAAAAAAABggIAAEwAAACM/eUd9xvtPyCRqnp33b0/AAAAPwoBAAAAAAAAAYMCAABMAAAAkK+BWnI57T9gydcGJV+7PwAAAD8KAQAAAAAAAAGEAgAATAAAAJbrognTXO0/oDIWoGPyuT8AAAA/CgEAAAAAAAABhQIAAEwAAACcJ8S4M4DtP6ABBZPS4Lg/AAAAPx4BAAAAAAAAAYYCAABMAAAATFYzz7eb7T9g0POFQc+3PwAAAD8eAQAAAAAAAAGHAgAATAAAAEx+SZlNs+0/oAEFk9LguD8AAAA/HgEAAAAAAAABiAIAAEwAAAD6IjM97MjtPwDNZUYzl7k/AAAAPy0BAAAAAAAAAYkCAABMAAAAVM51LXni7T9AmMb5k026PwAAAD8tAQAAAAAAAAGKAgAATAAAAFgKl9zZBe4/IGCZbebLvD8AAAA/TQEAAAAAAAABiwIAAEwAAABg0D3+Hy/uP4CsPvfkLcA/AAAAP00BAAAAAAAAAYwCAABMAAAAZAxfrYBS7j8wQwBepprBPwAAAD9cAQAAAAAAAAGNAgAATAAAAL5BJxDzce4/MKfpl8/Zwj8AAAA/XAEAAAAAAAABjgIAAEwAAABscJYmd43uP/A9q/6QRsQ/AAAAP2wBAAAAAAAAAY8CAABMAAAAxhvZFgSn7j+g1GxlUrPFPwAAAD9sAQAAAAAAAAGQAgAATAAAAB7HGweRwO4/MJ4G+atNxz8AAAA/iwEAAAAAAAABkQIAAEwAAADMawWrL9buPyAC8DLVjMg/AAAAP4sBAAAAAAAAAZICAABMAAAAeoZp3Ojl7j/Qy4nGLifKPwAAAD+LAQAAAAAAAAGTAgAATAAAAHyadMGz8e4/EPvTs7gczD8AAAA/mwEAAAAAAAABlAIAAEwAAAB+OAUZZAPvP/CPzvpybc4/AAAAP5sBAAAAAAAAAZUCAABMAAAALFNpSh0T7z+oXwx0fjHQPwAAAD+6AQAAAAAAAAGWAgAATAAAANhtzXvWIu8/IKqJl9tZ0T8AAAA/ugEAAAAAAAABlwIAAEwAAAAse38UsyrvP2gn3+fQr9I/AAAAP7oBAAAAAAAAAZgCAABMAAAA3JXjRWw67z9Yi8gh+u7TPwAAAD/ZAQAAAAAAAAGZAgAATAAAADItG1EuSO8/gDv2nody1T8AAAA/2QEAAAAAAAABmgIAAEwAAACKxFJc8FXvP5Ae/EitI9c/AAAAP9kBAAAAAAAAAZsCAABMAAAA4uUP2pdp7z+wzinGOqfYPwAAAD/5AQAAAAAAAAGcAgAATAAAAOT5Gr9ide8/wLEvcGBY2j8AAAA/+QEAAAAAAAABnQIAAEwAAADmDSakLYHvP+BhXe3t29s/AAAAP/kBAAAAAAAAAZ4CAABMAAAA5iExifiM7z/wRGOXE43dPwAAAD8YAgAAAAAAAAGfAgAATAAAAJKyD0jMlu8/8CdpQTk+3z8AAAA/GAIAAAAAAAABoAIAAEwAAACUPJW6sZzvP1hfFVR9VeA/AAAAPxgCAAAAAAAAAaECAABMAAAAlFCgn3yo7z9EaoQ/3EThPwAAAD8nAgAAAAAAAAGiAgAATAAAAJZkq4RHtO8/oI5fQQdL4j8AAAA/JwIAAAAAAAABowIAAEwAAABEfw+2AMTvPzj/foaWleM/AAAAP0cCAAAAAAAAAaQCAABMAAAARpMam8vP7z/Yb57LJeDkPwAAAD9HAgAAAAAAAAGlAgAATAAAAPAj+Vmf2e8/7KCv2Lbx5T8AAAA/RwIAAAAAAAABpgIAAEwAAADyNwQ/auXvP2jrLPwTGuc/AAAAP2YCAAAAAAAAAacCAABMAAAA9MGJsU/r7z8w0PnFQOfnPwAAAD9mAgAAAAAAAAGoAgAATAAAAPTBibFP6+8/MND5xUDn5z8AAAA/ZgIAAAAAAAABqQIAAEwAAAD0wYmxT+vvPzDQ+cVA5+c/AAAAP3YCAAAAAAAAAaoCAABMAAAA9MGJsU/r7z8w0PnFQOfnPwAAAD+FAgAAAAAAAAs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96|25.566|11.955|124.633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11184</TotalTime>
  <Words>504</Words>
  <Application>Microsoft Macintosh PowerPoint</Application>
  <PresentationFormat>Custom</PresentationFormat>
  <Paragraphs>55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Euphemia</vt:lpstr>
      <vt:lpstr>Math 16x9</vt:lpstr>
      <vt:lpstr>Matrix Chain Multiplication </vt:lpstr>
      <vt:lpstr>Matrix Chain Multiplication    </vt:lpstr>
      <vt:lpstr>Matrix Chain Multiplication:     </vt:lpstr>
      <vt:lpstr>Different Ways of Multiplying a Chain of Matrices    </vt:lpstr>
      <vt:lpstr>Matrix Chain Multiplication Divide and Conquer</vt:lpstr>
      <vt:lpstr>Matrix Chain Multiplication: Substructure</vt:lpstr>
      <vt:lpstr>Matrix Chain Multiplication: Memoization</vt:lpstr>
      <vt:lpstr>Matrix Chain Multiplication: Dynamic Programming</vt:lpstr>
      <vt:lpstr>Exercise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102</cp:revision>
  <dcterms:created xsi:type="dcterms:W3CDTF">2017-07-14T14:41:00Z</dcterms:created>
  <dcterms:modified xsi:type="dcterms:W3CDTF">2019-07-26T20:05:46Z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